
<file path=[Content_Types].xml><?xml version="1.0" encoding="utf-8"?>
<Types xmlns="http://schemas.openxmlformats.org/package/2006/content-types">
  <Default Extension="png" ContentType="image/png"/>
  <Default Extension="tmp" ContentType="image/png"/>
  <Default Extension="svg" ContentType="image/svg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2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handoutMasterIdLst>
    <p:handoutMasterId r:id="rId36"/>
  </p:handoutMasterIdLst>
  <p:sldIdLst>
    <p:sldId id="261" r:id="rId2"/>
    <p:sldId id="552" r:id="rId3"/>
    <p:sldId id="569" r:id="rId4"/>
    <p:sldId id="572" r:id="rId5"/>
    <p:sldId id="551" r:id="rId6"/>
    <p:sldId id="566" r:id="rId7"/>
    <p:sldId id="565" r:id="rId8"/>
    <p:sldId id="554" r:id="rId9"/>
    <p:sldId id="567" r:id="rId10"/>
    <p:sldId id="378" r:id="rId11"/>
    <p:sldId id="556" r:id="rId12"/>
    <p:sldId id="558" r:id="rId13"/>
    <p:sldId id="557" r:id="rId14"/>
    <p:sldId id="553" r:id="rId15"/>
    <p:sldId id="570" r:id="rId16"/>
    <p:sldId id="571" r:id="rId17"/>
    <p:sldId id="559" r:id="rId18"/>
    <p:sldId id="560" r:id="rId19"/>
    <p:sldId id="561" r:id="rId20"/>
    <p:sldId id="562" r:id="rId21"/>
    <p:sldId id="563" r:id="rId22"/>
    <p:sldId id="321" r:id="rId23"/>
    <p:sldId id="262" r:id="rId24"/>
    <p:sldId id="319" r:id="rId25"/>
    <p:sldId id="316" r:id="rId26"/>
    <p:sldId id="318" r:id="rId27"/>
    <p:sldId id="323" r:id="rId28"/>
    <p:sldId id="573" r:id="rId29"/>
    <p:sldId id="294" r:id="rId30"/>
    <p:sldId id="295" r:id="rId31"/>
    <p:sldId id="296" r:id="rId32"/>
    <p:sldId id="297" r:id="rId33"/>
    <p:sldId id="302" r:id="rId34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柏瑜 廖" initials="柏瑜" lastIdx="1" clrIdx="0">
    <p:extLst>
      <p:ext uri="{19B8F6BF-5375-455C-9EA6-DF929625EA0E}">
        <p15:presenceInfo xmlns:p15="http://schemas.microsoft.com/office/powerpoint/2012/main" userId="74a4e6afbb8d1c8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43" autoAdjust="0"/>
    <p:restoredTop sz="77390" autoAdjust="0"/>
  </p:normalViewPr>
  <p:slideViewPr>
    <p:cSldViewPr snapToGrid="0">
      <p:cViewPr varScale="1">
        <p:scale>
          <a:sx n="89" d="100"/>
          <a:sy n="89" d="100"/>
        </p:scale>
        <p:origin x="143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0" d="100"/>
          <a:sy n="90" d="100"/>
        </p:scale>
        <p:origin x="3774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2.png"/><Relationship Id="rId7" Type="http://schemas.openxmlformats.org/officeDocument/2006/relationships/image" Target="../media/image14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3.png"/><Relationship Id="rId4" Type="http://schemas.openxmlformats.org/officeDocument/2006/relationships/image" Target="../media/image14.sv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2.svg"/><Relationship Id="rId1" Type="http://schemas.openxmlformats.org/officeDocument/2006/relationships/image" Target="../media/image17.png"/><Relationship Id="rId4" Type="http://schemas.openxmlformats.org/officeDocument/2006/relationships/image" Target="../media/image24.svg"/></Relationships>
</file>

<file path=ppt/diagrams/_rels/data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1.svg"/><Relationship Id="rId1" Type="http://schemas.openxmlformats.org/officeDocument/2006/relationships/image" Target="../media/image24.png"/><Relationship Id="rId6" Type="http://schemas.openxmlformats.org/officeDocument/2006/relationships/image" Target="../media/image35.svg"/><Relationship Id="rId5" Type="http://schemas.openxmlformats.org/officeDocument/2006/relationships/image" Target="../media/image26.png"/><Relationship Id="rId4" Type="http://schemas.openxmlformats.org/officeDocument/2006/relationships/image" Target="../media/image33.svg"/></Relationships>
</file>

<file path=ppt/diagrams/_rels/data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8.svg"/><Relationship Id="rId1" Type="http://schemas.openxmlformats.org/officeDocument/2006/relationships/image" Target="../media/image28.png"/><Relationship Id="rId6" Type="http://schemas.openxmlformats.org/officeDocument/2006/relationships/image" Target="../media/image42.svg"/><Relationship Id="rId5" Type="http://schemas.openxmlformats.org/officeDocument/2006/relationships/image" Target="../media/image30.png"/><Relationship Id="rId4" Type="http://schemas.openxmlformats.org/officeDocument/2006/relationships/image" Target="../media/image40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2.png"/><Relationship Id="rId7" Type="http://schemas.openxmlformats.org/officeDocument/2006/relationships/image" Target="../media/image14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3.png"/><Relationship Id="rId4" Type="http://schemas.openxmlformats.org/officeDocument/2006/relationships/image" Target="../media/image14.sv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2.svg"/><Relationship Id="rId1" Type="http://schemas.openxmlformats.org/officeDocument/2006/relationships/image" Target="../media/image17.png"/><Relationship Id="rId4" Type="http://schemas.openxmlformats.org/officeDocument/2006/relationships/image" Target="../media/image24.svg"/></Relationships>
</file>

<file path=ppt/diagrams/_rels/drawing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1.svg"/><Relationship Id="rId1" Type="http://schemas.openxmlformats.org/officeDocument/2006/relationships/image" Target="../media/image24.png"/><Relationship Id="rId6" Type="http://schemas.openxmlformats.org/officeDocument/2006/relationships/image" Target="../media/image35.svg"/><Relationship Id="rId5" Type="http://schemas.openxmlformats.org/officeDocument/2006/relationships/image" Target="../media/image26.png"/><Relationship Id="rId4" Type="http://schemas.openxmlformats.org/officeDocument/2006/relationships/image" Target="../media/image33.svg"/></Relationships>
</file>

<file path=ppt/diagrams/_rels/drawing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8.svg"/><Relationship Id="rId1" Type="http://schemas.openxmlformats.org/officeDocument/2006/relationships/image" Target="../media/image28.png"/><Relationship Id="rId6" Type="http://schemas.openxmlformats.org/officeDocument/2006/relationships/image" Target="../media/image42.svg"/><Relationship Id="rId5" Type="http://schemas.openxmlformats.org/officeDocument/2006/relationships/image" Target="../media/image30.png"/><Relationship Id="rId4" Type="http://schemas.openxmlformats.org/officeDocument/2006/relationships/image" Target="../media/image4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icon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2">
        <a:alpha val="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06FDFCA-97CB-4283-B440-0DED9E72FC88}" type="doc">
      <dgm:prSet loTypeId="urn:microsoft.com/office/officeart/2008/layout/Lined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B6323444-F4C3-4E22-8CD3-4C24C88926FA}">
      <dgm:prSet/>
      <dgm:spPr/>
      <dgm:t>
        <a:bodyPr/>
        <a:lstStyle/>
        <a:p>
          <a:r>
            <a:rPr lang="en-US" dirty="0"/>
            <a:t>1. Introduce of Web Class</a:t>
          </a:r>
        </a:p>
      </dgm:t>
    </dgm:pt>
    <dgm:pt modelId="{E20B32D1-5079-422B-8A0F-2DEC887862AA}" type="parTrans" cxnId="{DD64F0FB-E00E-4376-A184-B1A547E4C48E}">
      <dgm:prSet/>
      <dgm:spPr/>
      <dgm:t>
        <a:bodyPr/>
        <a:lstStyle/>
        <a:p>
          <a:endParaRPr lang="en-US"/>
        </a:p>
      </dgm:t>
    </dgm:pt>
    <dgm:pt modelId="{30B1571E-A5BB-4938-993E-4C906D8E0A3D}" type="sibTrans" cxnId="{DD64F0FB-E00E-4376-A184-B1A547E4C48E}">
      <dgm:prSet/>
      <dgm:spPr/>
      <dgm:t>
        <a:bodyPr/>
        <a:lstStyle/>
        <a:p>
          <a:endParaRPr lang="en-US"/>
        </a:p>
      </dgm:t>
    </dgm:pt>
    <dgm:pt modelId="{A5E61312-D7E8-4F48-A7D5-B3D99DEF9CA3}">
      <dgm:prSet/>
      <dgm:spPr/>
      <dgm:t>
        <a:bodyPr/>
        <a:lstStyle/>
        <a:p>
          <a:r>
            <a:rPr lang="en-US" dirty="0"/>
            <a:t>2. Socket of python (TCP, UDP)</a:t>
          </a:r>
        </a:p>
      </dgm:t>
    </dgm:pt>
    <dgm:pt modelId="{910A6C5B-FB88-4379-9209-F9775AB532BB}" type="parTrans" cxnId="{CF607FC2-10C3-4A57-9859-A97CAE0002D5}">
      <dgm:prSet/>
      <dgm:spPr/>
      <dgm:t>
        <a:bodyPr/>
        <a:lstStyle/>
        <a:p>
          <a:endParaRPr lang="en-US"/>
        </a:p>
      </dgm:t>
    </dgm:pt>
    <dgm:pt modelId="{1132177C-71FB-4DBF-85D5-9C965C6D9817}" type="sibTrans" cxnId="{CF607FC2-10C3-4A57-9859-A97CAE0002D5}">
      <dgm:prSet/>
      <dgm:spPr/>
      <dgm:t>
        <a:bodyPr/>
        <a:lstStyle/>
        <a:p>
          <a:endParaRPr lang="en-US"/>
        </a:p>
      </dgm:t>
    </dgm:pt>
    <dgm:pt modelId="{CFBB8E80-F468-43EF-AE2C-E200252F4F79}">
      <dgm:prSet/>
      <dgm:spPr/>
      <dgm:t>
        <a:bodyPr/>
        <a:lstStyle/>
        <a:p>
          <a:r>
            <a:rPr lang="en-US" dirty="0"/>
            <a:t>3.</a:t>
          </a:r>
          <a:r>
            <a:rPr lang="zh-TW" dirty="0"/>
            <a:t> </a:t>
          </a:r>
          <a:r>
            <a:rPr lang="en-US" dirty="0"/>
            <a:t>Introduction of Django and Django Lab 01</a:t>
          </a:r>
        </a:p>
      </dgm:t>
    </dgm:pt>
    <dgm:pt modelId="{6966EB63-801F-491B-ACB9-928D75093E54}" type="parTrans" cxnId="{465DEBB7-1437-458A-93D3-0C065FE60BB4}">
      <dgm:prSet/>
      <dgm:spPr/>
      <dgm:t>
        <a:bodyPr/>
        <a:lstStyle/>
        <a:p>
          <a:endParaRPr lang="en-US"/>
        </a:p>
      </dgm:t>
    </dgm:pt>
    <dgm:pt modelId="{7167FEB9-A343-44FE-94F7-DC97481C39EA}" type="sibTrans" cxnId="{465DEBB7-1437-458A-93D3-0C065FE60BB4}">
      <dgm:prSet/>
      <dgm:spPr/>
      <dgm:t>
        <a:bodyPr/>
        <a:lstStyle/>
        <a:p>
          <a:endParaRPr lang="en-US"/>
        </a:p>
      </dgm:t>
    </dgm:pt>
    <dgm:pt modelId="{E902F410-02AB-4D66-A8D5-B6E999E34EDB}">
      <dgm:prSet/>
      <dgm:spPr/>
      <dgm:t>
        <a:bodyPr/>
        <a:lstStyle/>
        <a:p>
          <a:r>
            <a:rPr lang="en-US" dirty="0"/>
            <a:t>4. Django Lab 02</a:t>
          </a:r>
        </a:p>
      </dgm:t>
    </dgm:pt>
    <dgm:pt modelId="{F4F0EE51-43A7-44D4-B5B0-E7AFADCD84D4}" type="parTrans" cxnId="{0AF0ACFE-C72D-4A3E-9FC4-9811F2DA925E}">
      <dgm:prSet/>
      <dgm:spPr/>
      <dgm:t>
        <a:bodyPr/>
        <a:lstStyle/>
        <a:p>
          <a:endParaRPr lang="en-US"/>
        </a:p>
      </dgm:t>
    </dgm:pt>
    <dgm:pt modelId="{44C431AA-BDD1-40DC-A65F-6B838CD08D06}" type="sibTrans" cxnId="{0AF0ACFE-C72D-4A3E-9FC4-9811F2DA925E}">
      <dgm:prSet/>
      <dgm:spPr/>
      <dgm:t>
        <a:bodyPr/>
        <a:lstStyle/>
        <a:p>
          <a:endParaRPr lang="en-US"/>
        </a:p>
      </dgm:t>
    </dgm:pt>
    <dgm:pt modelId="{59B072BB-FFCC-4674-99EA-9B8254ACEA2A}">
      <dgm:prSet/>
      <dgm:spPr/>
      <dgm:t>
        <a:bodyPr/>
        <a:lstStyle/>
        <a:p>
          <a:r>
            <a:rPr lang="en-US"/>
            <a:t>5. Django Lab 03</a:t>
          </a:r>
        </a:p>
      </dgm:t>
    </dgm:pt>
    <dgm:pt modelId="{342B2C03-5748-491F-A658-23C1C84A8C80}" type="parTrans" cxnId="{F9356874-DED5-431B-BA81-A6E68A32E392}">
      <dgm:prSet/>
      <dgm:spPr/>
      <dgm:t>
        <a:bodyPr/>
        <a:lstStyle/>
        <a:p>
          <a:endParaRPr lang="en-US"/>
        </a:p>
      </dgm:t>
    </dgm:pt>
    <dgm:pt modelId="{6CB4DF81-7D73-430A-9145-693228221CA9}" type="sibTrans" cxnId="{F9356874-DED5-431B-BA81-A6E68A32E392}">
      <dgm:prSet/>
      <dgm:spPr/>
      <dgm:t>
        <a:bodyPr/>
        <a:lstStyle/>
        <a:p>
          <a:endParaRPr lang="en-US"/>
        </a:p>
      </dgm:t>
    </dgm:pt>
    <dgm:pt modelId="{7E23B1EE-433F-433D-906F-808BEE527330}">
      <dgm:prSet/>
      <dgm:spPr/>
      <dgm:t>
        <a:bodyPr/>
        <a:lstStyle/>
        <a:p>
          <a:r>
            <a:rPr lang="en-US"/>
            <a:t>6. Introduction of Line Bot and Line Bot Lab 01</a:t>
          </a:r>
        </a:p>
      </dgm:t>
    </dgm:pt>
    <dgm:pt modelId="{887A3241-135D-4CA1-B970-CEE4A232C5BB}" type="parTrans" cxnId="{AA2284A1-B504-4399-8BB8-EABC5C5F6B0E}">
      <dgm:prSet/>
      <dgm:spPr/>
      <dgm:t>
        <a:bodyPr/>
        <a:lstStyle/>
        <a:p>
          <a:endParaRPr lang="en-US"/>
        </a:p>
      </dgm:t>
    </dgm:pt>
    <dgm:pt modelId="{C8421AEF-3193-4A89-A4AE-A3B99CF42F22}" type="sibTrans" cxnId="{AA2284A1-B504-4399-8BB8-EABC5C5F6B0E}">
      <dgm:prSet/>
      <dgm:spPr/>
      <dgm:t>
        <a:bodyPr/>
        <a:lstStyle/>
        <a:p>
          <a:endParaRPr lang="en-US"/>
        </a:p>
      </dgm:t>
    </dgm:pt>
    <dgm:pt modelId="{BB7F910F-3516-4B07-9950-E5D8CC1BD871}">
      <dgm:prSet/>
      <dgm:spPr/>
      <dgm:t>
        <a:bodyPr/>
        <a:lstStyle/>
        <a:p>
          <a:r>
            <a:rPr lang="en-US"/>
            <a:t>7. Line Bot Lab 02</a:t>
          </a:r>
        </a:p>
      </dgm:t>
    </dgm:pt>
    <dgm:pt modelId="{0CDFAFC8-9519-4DA3-8E62-2366BE9CF31E}" type="parTrans" cxnId="{F4392F1D-045B-426B-A1DF-147706C91AAE}">
      <dgm:prSet/>
      <dgm:spPr/>
      <dgm:t>
        <a:bodyPr/>
        <a:lstStyle/>
        <a:p>
          <a:endParaRPr lang="en-US"/>
        </a:p>
      </dgm:t>
    </dgm:pt>
    <dgm:pt modelId="{50AA6044-D995-4F22-8466-C2519C33324D}" type="sibTrans" cxnId="{F4392F1D-045B-426B-A1DF-147706C91AAE}">
      <dgm:prSet/>
      <dgm:spPr/>
      <dgm:t>
        <a:bodyPr/>
        <a:lstStyle/>
        <a:p>
          <a:endParaRPr lang="en-US"/>
        </a:p>
      </dgm:t>
    </dgm:pt>
    <dgm:pt modelId="{B50004C7-7BF7-4C04-9305-9A00D964546A}">
      <dgm:prSet/>
      <dgm:spPr/>
      <dgm:t>
        <a:bodyPr/>
        <a:lstStyle/>
        <a:p>
          <a:r>
            <a:rPr lang="en-US" dirty="0"/>
            <a:t>8. Project Discussion</a:t>
          </a:r>
        </a:p>
      </dgm:t>
    </dgm:pt>
    <dgm:pt modelId="{2FB368FD-9090-4D8F-B7C1-16702738E3C7}" type="parTrans" cxnId="{4CA3F12A-0753-48EF-A110-FBFD430B05C8}">
      <dgm:prSet/>
      <dgm:spPr/>
      <dgm:t>
        <a:bodyPr/>
        <a:lstStyle/>
        <a:p>
          <a:endParaRPr lang="en-US"/>
        </a:p>
      </dgm:t>
    </dgm:pt>
    <dgm:pt modelId="{6F78F7E1-3928-4398-BB64-1D7085D790EA}" type="sibTrans" cxnId="{4CA3F12A-0753-48EF-A110-FBFD430B05C8}">
      <dgm:prSet/>
      <dgm:spPr/>
      <dgm:t>
        <a:bodyPr/>
        <a:lstStyle/>
        <a:p>
          <a:endParaRPr lang="en-US"/>
        </a:p>
      </dgm:t>
    </dgm:pt>
    <dgm:pt modelId="{79ED19F9-DBD8-4762-AF9E-BC8E502BDD54}">
      <dgm:prSet/>
      <dgm:spPr/>
      <dgm:t>
        <a:bodyPr/>
        <a:lstStyle/>
        <a:p>
          <a:r>
            <a:rPr lang="en-US"/>
            <a:t>9. Proposal of Final Project</a:t>
          </a:r>
        </a:p>
      </dgm:t>
    </dgm:pt>
    <dgm:pt modelId="{9B3ABB9E-0CD9-457D-8332-5C99C54058D4}" type="parTrans" cxnId="{0DE566C8-04BF-40A2-BDA7-92219F4D2982}">
      <dgm:prSet/>
      <dgm:spPr/>
      <dgm:t>
        <a:bodyPr/>
        <a:lstStyle/>
        <a:p>
          <a:endParaRPr lang="en-US"/>
        </a:p>
      </dgm:t>
    </dgm:pt>
    <dgm:pt modelId="{A45AD275-C76F-4AE4-B920-79E6466E6027}" type="sibTrans" cxnId="{0DE566C8-04BF-40A2-BDA7-92219F4D2982}">
      <dgm:prSet/>
      <dgm:spPr/>
      <dgm:t>
        <a:bodyPr/>
        <a:lstStyle/>
        <a:p>
          <a:endParaRPr lang="en-US"/>
        </a:p>
      </dgm:t>
    </dgm:pt>
    <dgm:pt modelId="{62F95CA9-7095-4F59-A310-A0D12E925C18}" type="pres">
      <dgm:prSet presAssocID="{B06FDFCA-97CB-4283-B440-0DED9E72FC88}" presName="vert0" presStyleCnt="0">
        <dgm:presLayoutVars>
          <dgm:dir/>
          <dgm:animOne val="branch"/>
          <dgm:animLvl val="lvl"/>
        </dgm:presLayoutVars>
      </dgm:prSet>
      <dgm:spPr/>
      <dgm:t>
        <a:bodyPr/>
        <a:lstStyle/>
        <a:p>
          <a:endParaRPr lang="zh-TW" altLang="en-US"/>
        </a:p>
      </dgm:t>
    </dgm:pt>
    <dgm:pt modelId="{14111012-FE7A-49D8-8BAC-061E2EC3FA8E}" type="pres">
      <dgm:prSet presAssocID="{B6323444-F4C3-4E22-8CD3-4C24C88926FA}" presName="thickLine" presStyleLbl="alignNode1" presStyleIdx="0" presStyleCnt="9"/>
      <dgm:spPr/>
    </dgm:pt>
    <dgm:pt modelId="{7B3F8E6E-1C6A-40C4-B30D-F201643321BD}" type="pres">
      <dgm:prSet presAssocID="{B6323444-F4C3-4E22-8CD3-4C24C88926FA}" presName="horz1" presStyleCnt="0"/>
      <dgm:spPr/>
    </dgm:pt>
    <dgm:pt modelId="{8233890C-A651-47B1-85BA-50FC0203BD95}" type="pres">
      <dgm:prSet presAssocID="{B6323444-F4C3-4E22-8CD3-4C24C88926FA}" presName="tx1" presStyleLbl="revTx" presStyleIdx="0" presStyleCnt="9"/>
      <dgm:spPr/>
      <dgm:t>
        <a:bodyPr/>
        <a:lstStyle/>
        <a:p>
          <a:endParaRPr lang="zh-TW" altLang="en-US"/>
        </a:p>
      </dgm:t>
    </dgm:pt>
    <dgm:pt modelId="{791C7098-D4F0-4A4C-BFC8-ACA98BE28524}" type="pres">
      <dgm:prSet presAssocID="{B6323444-F4C3-4E22-8CD3-4C24C88926FA}" presName="vert1" presStyleCnt="0"/>
      <dgm:spPr/>
    </dgm:pt>
    <dgm:pt modelId="{9C4DF354-5697-45DE-AAC4-1B36E354C926}" type="pres">
      <dgm:prSet presAssocID="{A5E61312-D7E8-4F48-A7D5-B3D99DEF9CA3}" presName="thickLine" presStyleLbl="alignNode1" presStyleIdx="1" presStyleCnt="9"/>
      <dgm:spPr/>
    </dgm:pt>
    <dgm:pt modelId="{23FBC6FB-97FF-4809-A572-DA0F03E1FB04}" type="pres">
      <dgm:prSet presAssocID="{A5E61312-D7E8-4F48-A7D5-B3D99DEF9CA3}" presName="horz1" presStyleCnt="0"/>
      <dgm:spPr/>
    </dgm:pt>
    <dgm:pt modelId="{F919ECD2-2406-4B26-A5B9-FA8B1017285B}" type="pres">
      <dgm:prSet presAssocID="{A5E61312-D7E8-4F48-A7D5-B3D99DEF9CA3}" presName="tx1" presStyleLbl="revTx" presStyleIdx="1" presStyleCnt="9"/>
      <dgm:spPr/>
      <dgm:t>
        <a:bodyPr/>
        <a:lstStyle/>
        <a:p>
          <a:endParaRPr lang="zh-TW" altLang="en-US"/>
        </a:p>
      </dgm:t>
    </dgm:pt>
    <dgm:pt modelId="{3D2E6160-15E2-42FE-91F8-08664E9E5921}" type="pres">
      <dgm:prSet presAssocID="{A5E61312-D7E8-4F48-A7D5-B3D99DEF9CA3}" presName="vert1" presStyleCnt="0"/>
      <dgm:spPr/>
    </dgm:pt>
    <dgm:pt modelId="{4F533106-85CF-41D0-8BBF-BB326534EDF1}" type="pres">
      <dgm:prSet presAssocID="{CFBB8E80-F468-43EF-AE2C-E200252F4F79}" presName="thickLine" presStyleLbl="alignNode1" presStyleIdx="2" presStyleCnt="9"/>
      <dgm:spPr/>
    </dgm:pt>
    <dgm:pt modelId="{E79CB79A-7B36-4F19-801E-D2AA7AD308BB}" type="pres">
      <dgm:prSet presAssocID="{CFBB8E80-F468-43EF-AE2C-E200252F4F79}" presName="horz1" presStyleCnt="0"/>
      <dgm:spPr/>
    </dgm:pt>
    <dgm:pt modelId="{74AE14B9-2454-44AF-B3A7-581B576BC2FC}" type="pres">
      <dgm:prSet presAssocID="{CFBB8E80-F468-43EF-AE2C-E200252F4F79}" presName="tx1" presStyleLbl="revTx" presStyleIdx="2" presStyleCnt="9"/>
      <dgm:spPr/>
      <dgm:t>
        <a:bodyPr/>
        <a:lstStyle/>
        <a:p>
          <a:endParaRPr lang="zh-TW" altLang="en-US"/>
        </a:p>
      </dgm:t>
    </dgm:pt>
    <dgm:pt modelId="{E3C1826B-60D9-43A3-9CBF-EAD605569A70}" type="pres">
      <dgm:prSet presAssocID="{CFBB8E80-F468-43EF-AE2C-E200252F4F79}" presName="vert1" presStyleCnt="0"/>
      <dgm:spPr/>
    </dgm:pt>
    <dgm:pt modelId="{89397E2E-EEDC-4385-ADE4-CF782866279C}" type="pres">
      <dgm:prSet presAssocID="{E902F410-02AB-4D66-A8D5-B6E999E34EDB}" presName="thickLine" presStyleLbl="alignNode1" presStyleIdx="3" presStyleCnt="9"/>
      <dgm:spPr/>
    </dgm:pt>
    <dgm:pt modelId="{1014651F-8BB8-4FB7-BF30-D7E5589E7584}" type="pres">
      <dgm:prSet presAssocID="{E902F410-02AB-4D66-A8D5-B6E999E34EDB}" presName="horz1" presStyleCnt="0"/>
      <dgm:spPr/>
    </dgm:pt>
    <dgm:pt modelId="{FAC36BA3-2D03-4820-8588-7C2336F25528}" type="pres">
      <dgm:prSet presAssocID="{E902F410-02AB-4D66-A8D5-B6E999E34EDB}" presName="tx1" presStyleLbl="revTx" presStyleIdx="3" presStyleCnt="9"/>
      <dgm:spPr/>
      <dgm:t>
        <a:bodyPr/>
        <a:lstStyle/>
        <a:p>
          <a:endParaRPr lang="zh-TW" altLang="en-US"/>
        </a:p>
      </dgm:t>
    </dgm:pt>
    <dgm:pt modelId="{82DC3953-5E13-49D6-B706-DE88B0BCD721}" type="pres">
      <dgm:prSet presAssocID="{E902F410-02AB-4D66-A8D5-B6E999E34EDB}" presName="vert1" presStyleCnt="0"/>
      <dgm:spPr/>
    </dgm:pt>
    <dgm:pt modelId="{D5596C7E-108E-4B72-B7F0-7DF7FC73E2CB}" type="pres">
      <dgm:prSet presAssocID="{59B072BB-FFCC-4674-99EA-9B8254ACEA2A}" presName="thickLine" presStyleLbl="alignNode1" presStyleIdx="4" presStyleCnt="9"/>
      <dgm:spPr/>
    </dgm:pt>
    <dgm:pt modelId="{0BC137A3-BE68-4650-94EB-237D381D7D3C}" type="pres">
      <dgm:prSet presAssocID="{59B072BB-FFCC-4674-99EA-9B8254ACEA2A}" presName="horz1" presStyleCnt="0"/>
      <dgm:spPr/>
    </dgm:pt>
    <dgm:pt modelId="{6B0FBD6F-35EC-4AB9-AB13-2A2304311F49}" type="pres">
      <dgm:prSet presAssocID="{59B072BB-FFCC-4674-99EA-9B8254ACEA2A}" presName="tx1" presStyleLbl="revTx" presStyleIdx="4" presStyleCnt="9"/>
      <dgm:spPr/>
      <dgm:t>
        <a:bodyPr/>
        <a:lstStyle/>
        <a:p>
          <a:endParaRPr lang="zh-TW" altLang="en-US"/>
        </a:p>
      </dgm:t>
    </dgm:pt>
    <dgm:pt modelId="{D9637083-8570-4A27-B626-6E1AD0111571}" type="pres">
      <dgm:prSet presAssocID="{59B072BB-FFCC-4674-99EA-9B8254ACEA2A}" presName="vert1" presStyleCnt="0"/>
      <dgm:spPr/>
    </dgm:pt>
    <dgm:pt modelId="{842761A1-397F-4699-87B6-6130CE2FC477}" type="pres">
      <dgm:prSet presAssocID="{7E23B1EE-433F-433D-906F-808BEE527330}" presName="thickLine" presStyleLbl="alignNode1" presStyleIdx="5" presStyleCnt="9"/>
      <dgm:spPr/>
    </dgm:pt>
    <dgm:pt modelId="{C6385007-EBA3-4565-9A94-B1D509FEC299}" type="pres">
      <dgm:prSet presAssocID="{7E23B1EE-433F-433D-906F-808BEE527330}" presName="horz1" presStyleCnt="0"/>
      <dgm:spPr/>
    </dgm:pt>
    <dgm:pt modelId="{CAA48ED0-B273-44AB-B11A-78C8E6669E65}" type="pres">
      <dgm:prSet presAssocID="{7E23B1EE-433F-433D-906F-808BEE527330}" presName="tx1" presStyleLbl="revTx" presStyleIdx="5" presStyleCnt="9"/>
      <dgm:spPr/>
      <dgm:t>
        <a:bodyPr/>
        <a:lstStyle/>
        <a:p>
          <a:endParaRPr lang="zh-TW" altLang="en-US"/>
        </a:p>
      </dgm:t>
    </dgm:pt>
    <dgm:pt modelId="{1A22B3D7-30CF-4ACC-BE9E-7B2441C4E3D7}" type="pres">
      <dgm:prSet presAssocID="{7E23B1EE-433F-433D-906F-808BEE527330}" presName="vert1" presStyleCnt="0"/>
      <dgm:spPr/>
    </dgm:pt>
    <dgm:pt modelId="{C6590B87-50B5-48E1-BAB4-166E027C76AD}" type="pres">
      <dgm:prSet presAssocID="{BB7F910F-3516-4B07-9950-E5D8CC1BD871}" presName="thickLine" presStyleLbl="alignNode1" presStyleIdx="6" presStyleCnt="9"/>
      <dgm:spPr/>
    </dgm:pt>
    <dgm:pt modelId="{12434099-4828-4A5E-B3AF-64088B9E16AA}" type="pres">
      <dgm:prSet presAssocID="{BB7F910F-3516-4B07-9950-E5D8CC1BD871}" presName="horz1" presStyleCnt="0"/>
      <dgm:spPr/>
    </dgm:pt>
    <dgm:pt modelId="{EBAFD3DE-8129-46EB-ADFA-E136164615BA}" type="pres">
      <dgm:prSet presAssocID="{BB7F910F-3516-4B07-9950-E5D8CC1BD871}" presName="tx1" presStyleLbl="revTx" presStyleIdx="6" presStyleCnt="9"/>
      <dgm:spPr/>
      <dgm:t>
        <a:bodyPr/>
        <a:lstStyle/>
        <a:p>
          <a:endParaRPr lang="zh-TW" altLang="en-US"/>
        </a:p>
      </dgm:t>
    </dgm:pt>
    <dgm:pt modelId="{9FE849E6-BF28-40A8-B29B-2745F7B19436}" type="pres">
      <dgm:prSet presAssocID="{BB7F910F-3516-4B07-9950-E5D8CC1BD871}" presName="vert1" presStyleCnt="0"/>
      <dgm:spPr/>
    </dgm:pt>
    <dgm:pt modelId="{4DC89A67-6E00-443F-938D-FF5FAD2C4343}" type="pres">
      <dgm:prSet presAssocID="{B50004C7-7BF7-4C04-9305-9A00D964546A}" presName="thickLine" presStyleLbl="alignNode1" presStyleIdx="7" presStyleCnt="9"/>
      <dgm:spPr/>
    </dgm:pt>
    <dgm:pt modelId="{6DD8E8CE-EDB5-4498-B1DA-247F7E4D1298}" type="pres">
      <dgm:prSet presAssocID="{B50004C7-7BF7-4C04-9305-9A00D964546A}" presName="horz1" presStyleCnt="0"/>
      <dgm:spPr/>
    </dgm:pt>
    <dgm:pt modelId="{DD92B176-4FA3-4DEA-A90C-46D86AF206FD}" type="pres">
      <dgm:prSet presAssocID="{B50004C7-7BF7-4C04-9305-9A00D964546A}" presName="tx1" presStyleLbl="revTx" presStyleIdx="7" presStyleCnt="9"/>
      <dgm:spPr/>
      <dgm:t>
        <a:bodyPr/>
        <a:lstStyle/>
        <a:p>
          <a:endParaRPr lang="zh-TW" altLang="en-US"/>
        </a:p>
      </dgm:t>
    </dgm:pt>
    <dgm:pt modelId="{561ECAD5-51C6-46D2-97EA-ED6327470859}" type="pres">
      <dgm:prSet presAssocID="{B50004C7-7BF7-4C04-9305-9A00D964546A}" presName="vert1" presStyleCnt="0"/>
      <dgm:spPr/>
    </dgm:pt>
    <dgm:pt modelId="{EAD62A28-39B8-4BF4-9462-B16315F3936A}" type="pres">
      <dgm:prSet presAssocID="{79ED19F9-DBD8-4762-AF9E-BC8E502BDD54}" presName="thickLine" presStyleLbl="alignNode1" presStyleIdx="8" presStyleCnt="9"/>
      <dgm:spPr/>
    </dgm:pt>
    <dgm:pt modelId="{444D1EDF-3487-49D7-AD65-08AD3B01DF40}" type="pres">
      <dgm:prSet presAssocID="{79ED19F9-DBD8-4762-AF9E-BC8E502BDD54}" presName="horz1" presStyleCnt="0"/>
      <dgm:spPr/>
    </dgm:pt>
    <dgm:pt modelId="{98A32370-777C-49F7-8DE4-CA61B18E0807}" type="pres">
      <dgm:prSet presAssocID="{79ED19F9-DBD8-4762-AF9E-BC8E502BDD54}" presName="tx1" presStyleLbl="revTx" presStyleIdx="8" presStyleCnt="9"/>
      <dgm:spPr/>
      <dgm:t>
        <a:bodyPr/>
        <a:lstStyle/>
        <a:p>
          <a:endParaRPr lang="zh-TW" altLang="en-US"/>
        </a:p>
      </dgm:t>
    </dgm:pt>
    <dgm:pt modelId="{89BA8F62-B88E-475B-B84C-192F9AF264EE}" type="pres">
      <dgm:prSet presAssocID="{79ED19F9-DBD8-4762-AF9E-BC8E502BDD54}" presName="vert1" presStyleCnt="0"/>
      <dgm:spPr/>
    </dgm:pt>
  </dgm:ptLst>
  <dgm:cxnLst>
    <dgm:cxn modelId="{465DEBB7-1437-458A-93D3-0C065FE60BB4}" srcId="{B06FDFCA-97CB-4283-B440-0DED9E72FC88}" destId="{CFBB8E80-F468-43EF-AE2C-E200252F4F79}" srcOrd="2" destOrd="0" parTransId="{6966EB63-801F-491B-ACB9-928D75093E54}" sibTransId="{7167FEB9-A343-44FE-94F7-DC97481C39EA}"/>
    <dgm:cxn modelId="{0AF0ACFE-C72D-4A3E-9FC4-9811F2DA925E}" srcId="{B06FDFCA-97CB-4283-B440-0DED9E72FC88}" destId="{E902F410-02AB-4D66-A8D5-B6E999E34EDB}" srcOrd="3" destOrd="0" parTransId="{F4F0EE51-43A7-44D4-B5B0-E7AFADCD84D4}" sibTransId="{44C431AA-BDD1-40DC-A65F-6B838CD08D06}"/>
    <dgm:cxn modelId="{EFF155E2-FB48-46E5-941B-387C28CC704B}" type="presOf" srcId="{CFBB8E80-F468-43EF-AE2C-E200252F4F79}" destId="{74AE14B9-2454-44AF-B3A7-581B576BC2FC}" srcOrd="0" destOrd="0" presId="urn:microsoft.com/office/officeart/2008/layout/LinedList"/>
    <dgm:cxn modelId="{C6756482-9889-4465-8000-B441EF44F64E}" type="presOf" srcId="{E902F410-02AB-4D66-A8D5-B6E999E34EDB}" destId="{FAC36BA3-2D03-4820-8588-7C2336F25528}" srcOrd="0" destOrd="0" presId="urn:microsoft.com/office/officeart/2008/layout/LinedList"/>
    <dgm:cxn modelId="{90A0C186-B9B4-4C87-B69F-A4A6A9AE6EE0}" type="presOf" srcId="{A5E61312-D7E8-4F48-A7D5-B3D99DEF9CA3}" destId="{F919ECD2-2406-4B26-A5B9-FA8B1017285B}" srcOrd="0" destOrd="0" presId="urn:microsoft.com/office/officeart/2008/layout/LinedList"/>
    <dgm:cxn modelId="{F7FE65F8-5EAC-4B0C-9003-ACA84F064EBE}" type="presOf" srcId="{B6323444-F4C3-4E22-8CD3-4C24C88926FA}" destId="{8233890C-A651-47B1-85BA-50FC0203BD95}" srcOrd="0" destOrd="0" presId="urn:microsoft.com/office/officeart/2008/layout/LinedList"/>
    <dgm:cxn modelId="{F9356874-DED5-431B-BA81-A6E68A32E392}" srcId="{B06FDFCA-97CB-4283-B440-0DED9E72FC88}" destId="{59B072BB-FFCC-4674-99EA-9B8254ACEA2A}" srcOrd="4" destOrd="0" parTransId="{342B2C03-5748-491F-A658-23C1C84A8C80}" sibTransId="{6CB4DF81-7D73-430A-9145-693228221CA9}"/>
    <dgm:cxn modelId="{51222B83-F22A-4D7A-B0B5-F49CCC20EE4A}" type="presOf" srcId="{59B072BB-FFCC-4674-99EA-9B8254ACEA2A}" destId="{6B0FBD6F-35EC-4AB9-AB13-2A2304311F49}" srcOrd="0" destOrd="0" presId="urn:microsoft.com/office/officeart/2008/layout/LinedList"/>
    <dgm:cxn modelId="{AA2284A1-B504-4399-8BB8-EABC5C5F6B0E}" srcId="{B06FDFCA-97CB-4283-B440-0DED9E72FC88}" destId="{7E23B1EE-433F-433D-906F-808BEE527330}" srcOrd="5" destOrd="0" parTransId="{887A3241-135D-4CA1-B970-CEE4A232C5BB}" sibTransId="{C8421AEF-3193-4A89-A4AE-A3B99CF42F22}"/>
    <dgm:cxn modelId="{4CA3F12A-0753-48EF-A110-FBFD430B05C8}" srcId="{B06FDFCA-97CB-4283-B440-0DED9E72FC88}" destId="{B50004C7-7BF7-4C04-9305-9A00D964546A}" srcOrd="7" destOrd="0" parTransId="{2FB368FD-9090-4D8F-B7C1-16702738E3C7}" sibTransId="{6F78F7E1-3928-4398-BB64-1D7085D790EA}"/>
    <dgm:cxn modelId="{F4392F1D-045B-426B-A1DF-147706C91AAE}" srcId="{B06FDFCA-97CB-4283-B440-0DED9E72FC88}" destId="{BB7F910F-3516-4B07-9950-E5D8CC1BD871}" srcOrd="6" destOrd="0" parTransId="{0CDFAFC8-9519-4DA3-8E62-2366BE9CF31E}" sibTransId="{50AA6044-D995-4F22-8466-C2519C33324D}"/>
    <dgm:cxn modelId="{E9FD648F-B065-4869-8B8B-EEA46CD45FFB}" type="presOf" srcId="{B06FDFCA-97CB-4283-B440-0DED9E72FC88}" destId="{62F95CA9-7095-4F59-A310-A0D12E925C18}" srcOrd="0" destOrd="0" presId="urn:microsoft.com/office/officeart/2008/layout/LinedList"/>
    <dgm:cxn modelId="{DD64F0FB-E00E-4376-A184-B1A547E4C48E}" srcId="{B06FDFCA-97CB-4283-B440-0DED9E72FC88}" destId="{B6323444-F4C3-4E22-8CD3-4C24C88926FA}" srcOrd="0" destOrd="0" parTransId="{E20B32D1-5079-422B-8A0F-2DEC887862AA}" sibTransId="{30B1571E-A5BB-4938-993E-4C906D8E0A3D}"/>
    <dgm:cxn modelId="{5A14E9A2-135E-4196-9969-78474F5AF4C9}" type="presOf" srcId="{79ED19F9-DBD8-4762-AF9E-BC8E502BDD54}" destId="{98A32370-777C-49F7-8DE4-CA61B18E0807}" srcOrd="0" destOrd="0" presId="urn:microsoft.com/office/officeart/2008/layout/LinedList"/>
    <dgm:cxn modelId="{34C9E479-76C6-4DF0-97FC-A366EFDF173D}" type="presOf" srcId="{BB7F910F-3516-4B07-9950-E5D8CC1BD871}" destId="{EBAFD3DE-8129-46EB-ADFA-E136164615BA}" srcOrd="0" destOrd="0" presId="urn:microsoft.com/office/officeart/2008/layout/LinedList"/>
    <dgm:cxn modelId="{CF607FC2-10C3-4A57-9859-A97CAE0002D5}" srcId="{B06FDFCA-97CB-4283-B440-0DED9E72FC88}" destId="{A5E61312-D7E8-4F48-A7D5-B3D99DEF9CA3}" srcOrd="1" destOrd="0" parTransId="{910A6C5B-FB88-4379-9209-F9775AB532BB}" sibTransId="{1132177C-71FB-4DBF-85D5-9C965C6D9817}"/>
    <dgm:cxn modelId="{B7BDE1DD-008E-47F5-9C13-11DC8BC88962}" type="presOf" srcId="{B50004C7-7BF7-4C04-9305-9A00D964546A}" destId="{DD92B176-4FA3-4DEA-A90C-46D86AF206FD}" srcOrd="0" destOrd="0" presId="urn:microsoft.com/office/officeart/2008/layout/LinedList"/>
    <dgm:cxn modelId="{5976C6A0-8974-449D-8D57-93073BB23F20}" type="presOf" srcId="{7E23B1EE-433F-433D-906F-808BEE527330}" destId="{CAA48ED0-B273-44AB-B11A-78C8E6669E65}" srcOrd="0" destOrd="0" presId="urn:microsoft.com/office/officeart/2008/layout/LinedList"/>
    <dgm:cxn modelId="{0DE566C8-04BF-40A2-BDA7-92219F4D2982}" srcId="{B06FDFCA-97CB-4283-B440-0DED9E72FC88}" destId="{79ED19F9-DBD8-4762-AF9E-BC8E502BDD54}" srcOrd="8" destOrd="0" parTransId="{9B3ABB9E-0CD9-457D-8332-5C99C54058D4}" sibTransId="{A45AD275-C76F-4AE4-B920-79E6466E6027}"/>
    <dgm:cxn modelId="{28380730-1E5A-44A3-A8EB-D2B4F7ED68C4}" type="presParOf" srcId="{62F95CA9-7095-4F59-A310-A0D12E925C18}" destId="{14111012-FE7A-49D8-8BAC-061E2EC3FA8E}" srcOrd="0" destOrd="0" presId="urn:microsoft.com/office/officeart/2008/layout/LinedList"/>
    <dgm:cxn modelId="{70E808F1-E1E4-409A-9601-B451C08FF0F0}" type="presParOf" srcId="{62F95CA9-7095-4F59-A310-A0D12E925C18}" destId="{7B3F8E6E-1C6A-40C4-B30D-F201643321BD}" srcOrd="1" destOrd="0" presId="urn:microsoft.com/office/officeart/2008/layout/LinedList"/>
    <dgm:cxn modelId="{4A7B8317-175D-496D-A7EF-605C0035985D}" type="presParOf" srcId="{7B3F8E6E-1C6A-40C4-B30D-F201643321BD}" destId="{8233890C-A651-47B1-85BA-50FC0203BD95}" srcOrd="0" destOrd="0" presId="urn:microsoft.com/office/officeart/2008/layout/LinedList"/>
    <dgm:cxn modelId="{FB2B575C-609B-417A-B007-35757114D4DD}" type="presParOf" srcId="{7B3F8E6E-1C6A-40C4-B30D-F201643321BD}" destId="{791C7098-D4F0-4A4C-BFC8-ACA98BE28524}" srcOrd="1" destOrd="0" presId="urn:microsoft.com/office/officeart/2008/layout/LinedList"/>
    <dgm:cxn modelId="{4F84EE13-BEEF-48F0-ABAB-DBDC371A0314}" type="presParOf" srcId="{62F95CA9-7095-4F59-A310-A0D12E925C18}" destId="{9C4DF354-5697-45DE-AAC4-1B36E354C926}" srcOrd="2" destOrd="0" presId="urn:microsoft.com/office/officeart/2008/layout/LinedList"/>
    <dgm:cxn modelId="{A666CF8C-9581-4635-875D-93B21BB1518E}" type="presParOf" srcId="{62F95CA9-7095-4F59-A310-A0D12E925C18}" destId="{23FBC6FB-97FF-4809-A572-DA0F03E1FB04}" srcOrd="3" destOrd="0" presId="urn:microsoft.com/office/officeart/2008/layout/LinedList"/>
    <dgm:cxn modelId="{81C3C1D8-B4D4-4882-96D8-06881B8FC3FE}" type="presParOf" srcId="{23FBC6FB-97FF-4809-A572-DA0F03E1FB04}" destId="{F919ECD2-2406-4B26-A5B9-FA8B1017285B}" srcOrd="0" destOrd="0" presId="urn:microsoft.com/office/officeart/2008/layout/LinedList"/>
    <dgm:cxn modelId="{DB9E6124-EFAC-4DA8-9B32-4C0DEEA9E764}" type="presParOf" srcId="{23FBC6FB-97FF-4809-A572-DA0F03E1FB04}" destId="{3D2E6160-15E2-42FE-91F8-08664E9E5921}" srcOrd="1" destOrd="0" presId="urn:microsoft.com/office/officeart/2008/layout/LinedList"/>
    <dgm:cxn modelId="{E169B175-20FC-4F3A-996B-B81FE92357B6}" type="presParOf" srcId="{62F95CA9-7095-4F59-A310-A0D12E925C18}" destId="{4F533106-85CF-41D0-8BBF-BB326534EDF1}" srcOrd="4" destOrd="0" presId="urn:microsoft.com/office/officeart/2008/layout/LinedList"/>
    <dgm:cxn modelId="{64702596-C469-4469-AA82-142F12D52B08}" type="presParOf" srcId="{62F95CA9-7095-4F59-A310-A0D12E925C18}" destId="{E79CB79A-7B36-4F19-801E-D2AA7AD308BB}" srcOrd="5" destOrd="0" presId="urn:microsoft.com/office/officeart/2008/layout/LinedList"/>
    <dgm:cxn modelId="{A5DEB988-8E06-4538-9617-0541D6A79DFA}" type="presParOf" srcId="{E79CB79A-7B36-4F19-801E-D2AA7AD308BB}" destId="{74AE14B9-2454-44AF-B3A7-581B576BC2FC}" srcOrd="0" destOrd="0" presId="urn:microsoft.com/office/officeart/2008/layout/LinedList"/>
    <dgm:cxn modelId="{F8EC4998-D2D5-4693-B05F-C76E6052BF25}" type="presParOf" srcId="{E79CB79A-7B36-4F19-801E-D2AA7AD308BB}" destId="{E3C1826B-60D9-43A3-9CBF-EAD605569A70}" srcOrd="1" destOrd="0" presId="urn:microsoft.com/office/officeart/2008/layout/LinedList"/>
    <dgm:cxn modelId="{80845EEF-99F8-440B-BA96-24C0AA07E48E}" type="presParOf" srcId="{62F95CA9-7095-4F59-A310-A0D12E925C18}" destId="{89397E2E-EEDC-4385-ADE4-CF782866279C}" srcOrd="6" destOrd="0" presId="urn:microsoft.com/office/officeart/2008/layout/LinedList"/>
    <dgm:cxn modelId="{34CD2775-2981-4ED7-AC1A-6215CEC174BC}" type="presParOf" srcId="{62F95CA9-7095-4F59-A310-A0D12E925C18}" destId="{1014651F-8BB8-4FB7-BF30-D7E5589E7584}" srcOrd="7" destOrd="0" presId="urn:microsoft.com/office/officeart/2008/layout/LinedList"/>
    <dgm:cxn modelId="{D764200D-3EFD-43EC-AC32-306139AC1325}" type="presParOf" srcId="{1014651F-8BB8-4FB7-BF30-D7E5589E7584}" destId="{FAC36BA3-2D03-4820-8588-7C2336F25528}" srcOrd="0" destOrd="0" presId="urn:microsoft.com/office/officeart/2008/layout/LinedList"/>
    <dgm:cxn modelId="{3FC6C4A6-82A3-43C7-B089-311CB5E2EBB4}" type="presParOf" srcId="{1014651F-8BB8-4FB7-BF30-D7E5589E7584}" destId="{82DC3953-5E13-49D6-B706-DE88B0BCD721}" srcOrd="1" destOrd="0" presId="urn:microsoft.com/office/officeart/2008/layout/LinedList"/>
    <dgm:cxn modelId="{1C3E7934-8A1E-46CB-AED4-789BD02F9A96}" type="presParOf" srcId="{62F95CA9-7095-4F59-A310-A0D12E925C18}" destId="{D5596C7E-108E-4B72-B7F0-7DF7FC73E2CB}" srcOrd="8" destOrd="0" presId="urn:microsoft.com/office/officeart/2008/layout/LinedList"/>
    <dgm:cxn modelId="{553DC203-E8F9-4CD4-BB31-9EAE340D1472}" type="presParOf" srcId="{62F95CA9-7095-4F59-A310-A0D12E925C18}" destId="{0BC137A3-BE68-4650-94EB-237D381D7D3C}" srcOrd="9" destOrd="0" presId="urn:microsoft.com/office/officeart/2008/layout/LinedList"/>
    <dgm:cxn modelId="{1A1EF552-1AEA-49B9-811E-16A12D6060F9}" type="presParOf" srcId="{0BC137A3-BE68-4650-94EB-237D381D7D3C}" destId="{6B0FBD6F-35EC-4AB9-AB13-2A2304311F49}" srcOrd="0" destOrd="0" presId="urn:microsoft.com/office/officeart/2008/layout/LinedList"/>
    <dgm:cxn modelId="{EBEFCF1F-05FE-4F58-AFAB-9FB07B4415C3}" type="presParOf" srcId="{0BC137A3-BE68-4650-94EB-237D381D7D3C}" destId="{D9637083-8570-4A27-B626-6E1AD0111571}" srcOrd="1" destOrd="0" presId="urn:microsoft.com/office/officeart/2008/layout/LinedList"/>
    <dgm:cxn modelId="{EC558260-C685-4548-A244-3CC14F6E77B8}" type="presParOf" srcId="{62F95CA9-7095-4F59-A310-A0D12E925C18}" destId="{842761A1-397F-4699-87B6-6130CE2FC477}" srcOrd="10" destOrd="0" presId="urn:microsoft.com/office/officeart/2008/layout/LinedList"/>
    <dgm:cxn modelId="{BCEC1D33-62C4-41C6-A557-58DC0B22A269}" type="presParOf" srcId="{62F95CA9-7095-4F59-A310-A0D12E925C18}" destId="{C6385007-EBA3-4565-9A94-B1D509FEC299}" srcOrd="11" destOrd="0" presId="urn:microsoft.com/office/officeart/2008/layout/LinedList"/>
    <dgm:cxn modelId="{C2C61BDE-1FAC-4CBE-B04E-E9D07DD2EBA8}" type="presParOf" srcId="{C6385007-EBA3-4565-9A94-B1D509FEC299}" destId="{CAA48ED0-B273-44AB-B11A-78C8E6669E65}" srcOrd="0" destOrd="0" presId="urn:microsoft.com/office/officeart/2008/layout/LinedList"/>
    <dgm:cxn modelId="{F21A2794-5906-4E4D-BC67-32905DCD56EB}" type="presParOf" srcId="{C6385007-EBA3-4565-9A94-B1D509FEC299}" destId="{1A22B3D7-30CF-4ACC-BE9E-7B2441C4E3D7}" srcOrd="1" destOrd="0" presId="urn:microsoft.com/office/officeart/2008/layout/LinedList"/>
    <dgm:cxn modelId="{6BE0437E-BBF0-4EB4-AA96-9616FBC5FF01}" type="presParOf" srcId="{62F95CA9-7095-4F59-A310-A0D12E925C18}" destId="{C6590B87-50B5-48E1-BAB4-166E027C76AD}" srcOrd="12" destOrd="0" presId="urn:microsoft.com/office/officeart/2008/layout/LinedList"/>
    <dgm:cxn modelId="{831EBC0C-3835-47AB-938D-71175066AE4B}" type="presParOf" srcId="{62F95CA9-7095-4F59-A310-A0D12E925C18}" destId="{12434099-4828-4A5E-B3AF-64088B9E16AA}" srcOrd="13" destOrd="0" presId="urn:microsoft.com/office/officeart/2008/layout/LinedList"/>
    <dgm:cxn modelId="{69B2B23C-2F65-4164-9A5A-248923F2314A}" type="presParOf" srcId="{12434099-4828-4A5E-B3AF-64088B9E16AA}" destId="{EBAFD3DE-8129-46EB-ADFA-E136164615BA}" srcOrd="0" destOrd="0" presId="urn:microsoft.com/office/officeart/2008/layout/LinedList"/>
    <dgm:cxn modelId="{68B0C709-274E-4023-A31D-08228ED0EB87}" type="presParOf" srcId="{12434099-4828-4A5E-B3AF-64088B9E16AA}" destId="{9FE849E6-BF28-40A8-B29B-2745F7B19436}" srcOrd="1" destOrd="0" presId="urn:microsoft.com/office/officeart/2008/layout/LinedList"/>
    <dgm:cxn modelId="{0008F470-037C-4A6D-B0E6-A0143360EB58}" type="presParOf" srcId="{62F95CA9-7095-4F59-A310-A0D12E925C18}" destId="{4DC89A67-6E00-443F-938D-FF5FAD2C4343}" srcOrd="14" destOrd="0" presId="urn:microsoft.com/office/officeart/2008/layout/LinedList"/>
    <dgm:cxn modelId="{D878EF6C-1AA0-4834-B771-4B4C13140800}" type="presParOf" srcId="{62F95CA9-7095-4F59-A310-A0D12E925C18}" destId="{6DD8E8CE-EDB5-4498-B1DA-247F7E4D1298}" srcOrd="15" destOrd="0" presId="urn:microsoft.com/office/officeart/2008/layout/LinedList"/>
    <dgm:cxn modelId="{D590D7B7-A3B1-447F-B3FE-89B842071C44}" type="presParOf" srcId="{6DD8E8CE-EDB5-4498-B1DA-247F7E4D1298}" destId="{DD92B176-4FA3-4DEA-A90C-46D86AF206FD}" srcOrd="0" destOrd="0" presId="urn:microsoft.com/office/officeart/2008/layout/LinedList"/>
    <dgm:cxn modelId="{C6A534DA-D8CF-4280-97A5-EDD5C394F48C}" type="presParOf" srcId="{6DD8E8CE-EDB5-4498-B1DA-247F7E4D1298}" destId="{561ECAD5-51C6-46D2-97EA-ED6327470859}" srcOrd="1" destOrd="0" presId="urn:microsoft.com/office/officeart/2008/layout/LinedList"/>
    <dgm:cxn modelId="{B3DFF640-FAC0-4618-8DDA-C6EA5FCE18B8}" type="presParOf" srcId="{62F95CA9-7095-4F59-A310-A0D12E925C18}" destId="{EAD62A28-39B8-4BF4-9462-B16315F3936A}" srcOrd="16" destOrd="0" presId="urn:microsoft.com/office/officeart/2008/layout/LinedList"/>
    <dgm:cxn modelId="{5FE5B580-83BA-413F-819C-F7857EE0DB54}" type="presParOf" srcId="{62F95CA9-7095-4F59-A310-A0D12E925C18}" destId="{444D1EDF-3487-49D7-AD65-08AD3B01DF40}" srcOrd="17" destOrd="0" presId="urn:microsoft.com/office/officeart/2008/layout/LinedList"/>
    <dgm:cxn modelId="{150128B8-62DF-4794-A49F-CF6084E98CED}" type="presParOf" srcId="{444D1EDF-3487-49D7-AD65-08AD3B01DF40}" destId="{98A32370-777C-49F7-8DE4-CA61B18E0807}" srcOrd="0" destOrd="0" presId="urn:microsoft.com/office/officeart/2008/layout/LinedList"/>
    <dgm:cxn modelId="{BC7C95EA-96A6-42C2-9836-54B833F550ED}" type="presParOf" srcId="{444D1EDF-3487-49D7-AD65-08AD3B01DF40}" destId="{89BA8F62-B88E-475B-B84C-192F9AF264EE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311EEF1-4169-449A-B9BE-5E06F70EA8ED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402FF4DC-E710-499B-B433-AD83F9F3E607}">
      <dgm:prSet/>
      <dgm:spPr/>
      <dgm:t>
        <a:bodyPr/>
        <a:lstStyle/>
        <a:p>
          <a:r>
            <a:rPr lang="zh-TW"/>
            <a:t>計分方式：</a:t>
          </a:r>
          <a:endParaRPr lang="en-US"/>
        </a:p>
      </dgm:t>
    </dgm:pt>
    <dgm:pt modelId="{B0B88D6F-7A25-4C68-9EBF-48D81E284124}" type="parTrans" cxnId="{5C34A146-003A-4234-AFD0-741A97193A80}">
      <dgm:prSet/>
      <dgm:spPr/>
      <dgm:t>
        <a:bodyPr/>
        <a:lstStyle/>
        <a:p>
          <a:endParaRPr lang="en-US"/>
        </a:p>
      </dgm:t>
    </dgm:pt>
    <dgm:pt modelId="{1271F2F4-14C2-4508-9EE0-37F365FCAABD}" type="sibTrans" cxnId="{5C34A146-003A-4234-AFD0-741A97193A80}">
      <dgm:prSet/>
      <dgm:spPr/>
      <dgm:t>
        <a:bodyPr/>
        <a:lstStyle/>
        <a:p>
          <a:endParaRPr lang="en-US"/>
        </a:p>
      </dgm:t>
    </dgm:pt>
    <dgm:pt modelId="{12D13FB9-F048-485D-8B87-A8E264890693}">
      <dgm:prSet/>
      <dgm:spPr/>
      <dgm:t>
        <a:bodyPr/>
        <a:lstStyle/>
        <a:p>
          <a:r>
            <a:rPr lang="zh-TW"/>
            <a:t>課堂</a:t>
          </a:r>
          <a:r>
            <a:rPr lang="en-US"/>
            <a:t>Lab</a:t>
          </a:r>
          <a:r>
            <a:rPr lang="zh-TW"/>
            <a:t>練習</a:t>
          </a:r>
          <a:r>
            <a:rPr lang="en-US"/>
            <a:t>(50%)</a:t>
          </a:r>
        </a:p>
      </dgm:t>
    </dgm:pt>
    <dgm:pt modelId="{7AE36FD7-C080-44D9-8E6D-2794C9BA7B06}" type="parTrans" cxnId="{C21F60D4-6DD8-407E-8055-42CDAA9C24DA}">
      <dgm:prSet/>
      <dgm:spPr/>
      <dgm:t>
        <a:bodyPr/>
        <a:lstStyle/>
        <a:p>
          <a:endParaRPr lang="en-US"/>
        </a:p>
      </dgm:t>
    </dgm:pt>
    <dgm:pt modelId="{AB7D442F-99BE-4C13-87B1-2F3821D201C1}" type="sibTrans" cxnId="{C21F60D4-6DD8-407E-8055-42CDAA9C24DA}">
      <dgm:prSet/>
      <dgm:spPr/>
      <dgm:t>
        <a:bodyPr/>
        <a:lstStyle/>
        <a:p>
          <a:endParaRPr lang="en-US"/>
        </a:p>
      </dgm:t>
    </dgm:pt>
    <dgm:pt modelId="{00507022-EE88-4DFC-B8E9-C6D5B6D65556}">
      <dgm:prSet/>
      <dgm:spPr/>
      <dgm:t>
        <a:bodyPr/>
        <a:lstStyle/>
        <a:p>
          <a:r>
            <a:rPr lang="zh-TW"/>
            <a:t>期末專題</a:t>
          </a:r>
          <a:r>
            <a:rPr lang="en-US"/>
            <a:t>(30%)</a:t>
          </a:r>
        </a:p>
      </dgm:t>
    </dgm:pt>
    <dgm:pt modelId="{B902483F-E844-4E31-AC64-2EA14C71D455}" type="parTrans" cxnId="{F67D312D-81A5-4669-BACB-5A14A47F990E}">
      <dgm:prSet/>
      <dgm:spPr/>
      <dgm:t>
        <a:bodyPr/>
        <a:lstStyle/>
        <a:p>
          <a:endParaRPr lang="en-US"/>
        </a:p>
      </dgm:t>
    </dgm:pt>
    <dgm:pt modelId="{D3496E9F-D92C-479F-8098-1FC446F3885D}" type="sibTrans" cxnId="{F67D312D-81A5-4669-BACB-5A14A47F990E}">
      <dgm:prSet/>
      <dgm:spPr/>
      <dgm:t>
        <a:bodyPr/>
        <a:lstStyle/>
        <a:p>
          <a:endParaRPr lang="en-US"/>
        </a:p>
      </dgm:t>
    </dgm:pt>
    <dgm:pt modelId="{B9A250EF-1B1C-4FCC-8E6E-4F152F5A54BC}">
      <dgm:prSet/>
      <dgm:spPr/>
      <dgm:t>
        <a:bodyPr/>
        <a:lstStyle/>
        <a:p>
          <a:r>
            <a:rPr lang="zh-TW" dirty="0"/>
            <a:t>討論</a:t>
          </a:r>
          <a:r>
            <a:rPr lang="en-US" dirty="0"/>
            <a:t>(20%)</a:t>
          </a:r>
        </a:p>
      </dgm:t>
    </dgm:pt>
    <dgm:pt modelId="{831DBC38-F0D0-4198-B330-2FEEDD668F67}" type="parTrans" cxnId="{80AAD865-3317-4911-A4A6-D9FD3EBD583B}">
      <dgm:prSet/>
      <dgm:spPr/>
      <dgm:t>
        <a:bodyPr/>
        <a:lstStyle/>
        <a:p>
          <a:endParaRPr lang="en-US"/>
        </a:p>
      </dgm:t>
    </dgm:pt>
    <dgm:pt modelId="{A5B47E75-C111-4CED-BBED-BC52A40131C5}" type="sibTrans" cxnId="{80AAD865-3317-4911-A4A6-D9FD3EBD583B}">
      <dgm:prSet/>
      <dgm:spPr/>
      <dgm:t>
        <a:bodyPr/>
        <a:lstStyle/>
        <a:p>
          <a:endParaRPr lang="en-US"/>
        </a:p>
      </dgm:t>
    </dgm:pt>
    <dgm:pt modelId="{0F9F71B3-D717-4722-89A9-F48FE8CA067B}" type="pres">
      <dgm:prSet presAssocID="{1311EEF1-4169-449A-B9BE-5E06F70EA8ED}" presName="vert0" presStyleCnt="0">
        <dgm:presLayoutVars>
          <dgm:dir/>
          <dgm:animOne val="branch"/>
          <dgm:animLvl val="lvl"/>
        </dgm:presLayoutVars>
      </dgm:prSet>
      <dgm:spPr/>
      <dgm:t>
        <a:bodyPr/>
        <a:lstStyle/>
        <a:p>
          <a:endParaRPr lang="zh-TW" altLang="en-US"/>
        </a:p>
      </dgm:t>
    </dgm:pt>
    <dgm:pt modelId="{FEF404BA-B20E-415D-AC84-98261096D6D5}" type="pres">
      <dgm:prSet presAssocID="{402FF4DC-E710-499B-B433-AD83F9F3E607}" presName="thickLine" presStyleLbl="alignNode1" presStyleIdx="0" presStyleCnt="4"/>
      <dgm:spPr/>
    </dgm:pt>
    <dgm:pt modelId="{C8706F6B-06C8-4B73-A266-95B810F99A53}" type="pres">
      <dgm:prSet presAssocID="{402FF4DC-E710-499B-B433-AD83F9F3E607}" presName="horz1" presStyleCnt="0"/>
      <dgm:spPr/>
    </dgm:pt>
    <dgm:pt modelId="{CF742144-EDF5-434F-90B8-C4A92DE942B9}" type="pres">
      <dgm:prSet presAssocID="{402FF4DC-E710-499B-B433-AD83F9F3E607}" presName="tx1" presStyleLbl="revTx" presStyleIdx="0" presStyleCnt="4"/>
      <dgm:spPr/>
      <dgm:t>
        <a:bodyPr/>
        <a:lstStyle/>
        <a:p>
          <a:endParaRPr lang="zh-TW" altLang="en-US"/>
        </a:p>
      </dgm:t>
    </dgm:pt>
    <dgm:pt modelId="{4E687D45-1E5D-4AE2-B4DE-47558F331236}" type="pres">
      <dgm:prSet presAssocID="{402FF4DC-E710-499B-B433-AD83F9F3E607}" presName="vert1" presStyleCnt="0"/>
      <dgm:spPr/>
    </dgm:pt>
    <dgm:pt modelId="{0118F42B-0AD9-4C3D-81BD-C7BC05FD3DE1}" type="pres">
      <dgm:prSet presAssocID="{12D13FB9-F048-485D-8B87-A8E264890693}" presName="thickLine" presStyleLbl="alignNode1" presStyleIdx="1" presStyleCnt="4"/>
      <dgm:spPr/>
    </dgm:pt>
    <dgm:pt modelId="{2520F525-C647-457B-A03A-14EE0DDE8989}" type="pres">
      <dgm:prSet presAssocID="{12D13FB9-F048-485D-8B87-A8E264890693}" presName="horz1" presStyleCnt="0"/>
      <dgm:spPr/>
    </dgm:pt>
    <dgm:pt modelId="{FBEE7AD5-C2C2-42E8-87B6-B68DC12239C0}" type="pres">
      <dgm:prSet presAssocID="{12D13FB9-F048-485D-8B87-A8E264890693}" presName="tx1" presStyleLbl="revTx" presStyleIdx="1" presStyleCnt="4"/>
      <dgm:spPr/>
      <dgm:t>
        <a:bodyPr/>
        <a:lstStyle/>
        <a:p>
          <a:endParaRPr lang="zh-TW" altLang="en-US"/>
        </a:p>
      </dgm:t>
    </dgm:pt>
    <dgm:pt modelId="{CB4876F0-2F4B-414F-8C81-5E6EBE5308A5}" type="pres">
      <dgm:prSet presAssocID="{12D13FB9-F048-485D-8B87-A8E264890693}" presName="vert1" presStyleCnt="0"/>
      <dgm:spPr/>
    </dgm:pt>
    <dgm:pt modelId="{C2EC7BD0-8193-451F-8759-6BD21647A117}" type="pres">
      <dgm:prSet presAssocID="{00507022-EE88-4DFC-B8E9-C6D5B6D65556}" presName="thickLine" presStyleLbl="alignNode1" presStyleIdx="2" presStyleCnt="4"/>
      <dgm:spPr/>
    </dgm:pt>
    <dgm:pt modelId="{2650241D-F76D-48FD-838B-5820C9189DEB}" type="pres">
      <dgm:prSet presAssocID="{00507022-EE88-4DFC-B8E9-C6D5B6D65556}" presName="horz1" presStyleCnt="0"/>
      <dgm:spPr/>
    </dgm:pt>
    <dgm:pt modelId="{B5B86A88-61BE-4CD2-9866-2A105B57F297}" type="pres">
      <dgm:prSet presAssocID="{00507022-EE88-4DFC-B8E9-C6D5B6D65556}" presName="tx1" presStyleLbl="revTx" presStyleIdx="2" presStyleCnt="4"/>
      <dgm:spPr/>
      <dgm:t>
        <a:bodyPr/>
        <a:lstStyle/>
        <a:p>
          <a:endParaRPr lang="zh-TW" altLang="en-US"/>
        </a:p>
      </dgm:t>
    </dgm:pt>
    <dgm:pt modelId="{8FCFE82B-4EBD-4F5F-8530-AD203A33A27C}" type="pres">
      <dgm:prSet presAssocID="{00507022-EE88-4DFC-B8E9-C6D5B6D65556}" presName="vert1" presStyleCnt="0"/>
      <dgm:spPr/>
    </dgm:pt>
    <dgm:pt modelId="{ECC17340-5F7C-4D33-B7D2-E1595BEB11FC}" type="pres">
      <dgm:prSet presAssocID="{B9A250EF-1B1C-4FCC-8E6E-4F152F5A54BC}" presName="thickLine" presStyleLbl="alignNode1" presStyleIdx="3" presStyleCnt="4"/>
      <dgm:spPr/>
    </dgm:pt>
    <dgm:pt modelId="{17365FFA-7570-4074-882A-4D9F3C7049A6}" type="pres">
      <dgm:prSet presAssocID="{B9A250EF-1B1C-4FCC-8E6E-4F152F5A54BC}" presName="horz1" presStyleCnt="0"/>
      <dgm:spPr/>
    </dgm:pt>
    <dgm:pt modelId="{54C35AF9-E11A-426C-AF07-F4B678E58391}" type="pres">
      <dgm:prSet presAssocID="{B9A250EF-1B1C-4FCC-8E6E-4F152F5A54BC}" presName="tx1" presStyleLbl="revTx" presStyleIdx="3" presStyleCnt="4"/>
      <dgm:spPr/>
      <dgm:t>
        <a:bodyPr/>
        <a:lstStyle/>
        <a:p>
          <a:endParaRPr lang="zh-TW" altLang="en-US"/>
        </a:p>
      </dgm:t>
    </dgm:pt>
    <dgm:pt modelId="{9A221348-842E-4765-9740-DF36B18033F5}" type="pres">
      <dgm:prSet presAssocID="{B9A250EF-1B1C-4FCC-8E6E-4F152F5A54BC}" presName="vert1" presStyleCnt="0"/>
      <dgm:spPr/>
    </dgm:pt>
  </dgm:ptLst>
  <dgm:cxnLst>
    <dgm:cxn modelId="{CBFD853F-192E-423C-98A0-BE55F3CA564F}" type="presOf" srcId="{402FF4DC-E710-499B-B433-AD83F9F3E607}" destId="{CF742144-EDF5-434F-90B8-C4A92DE942B9}" srcOrd="0" destOrd="0" presId="urn:microsoft.com/office/officeart/2008/layout/LinedList"/>
    <dgm:cxn modelId="{A962C095-F39D-43BE-B32E-0811FAE74506}" type="presOf" srcId="{1311EEF1-4169-449A-B9BE-5E06F70EA8ED}" destId="{0F9F71B3-D717-4722-89A9-F48FE8CA067B}" srcOrd="0" destOrd="0" presId="urn:microsoft.com/office/officeart/2008/layout/LinedList"/>
    <dgm:cxn modelId="{C21F60D4-6DD8-407E-8055-42CDAA9C24DA}" srcId="{1311EEF1-4169-449A-B9BE-5E06F70EA8ED}" destId="{12D13FB9-F048-485D-8B87-A8E264890693}" srcOrd="1" destOrd="0" parTransId="{7AE36FD7-C080-44D9-8E6D-2794C9BA7B06}" sibTransId="{AB7D442F-99BE-4C13-87B1-2F3821D201C1}"/>
    <dgm:cxn modelId="{80AAD865-3317-4911-A4A6-D9FD3EBD583B}" srcId="{1311EEF1-4169-449A-B9BE-5E06F70EA8ED}" destId="{B9A250EF-1B1C-4FCC-8E6E-4F152F5A54BC}" srcOrd="3" destOrd="0" parTransId="{831DBC38-F0D0-4198-B330-2FEEDD668F67}" sibTransId="{A5B47E75-C111-4CED-BBED-BC52A40131C5}"/>
    <dgm:cxn modelId="{CC0F236B-C964-462E-84C5-59F7BDBB6EB9}" type="presOf" srcId="{00507022-EE88-4DFC-B8E9-C6D5B6D65556}" destId="{B5B86A88-61BE-4CD2-9866-2A105B57F297}" srcOrd="0" destOrd="0" presId="urn:microsoft.com/office/officeart/2008/layout/LinedList"/>
    <dgm:cxn modelId="{489DF041-0189-498B-AA04-EBBF555F0493}" type="presOf" srcId="{B9A250EF-1B1C-4FCC-8E6E-4F152F5A54BC}" destId="{54C35AF9-E11A-426C-AF07-F4B678E58391}" srcOrd="0" destOrd="0" presId="urn:microsoft.com/office/officeart/2008/layout/LinedList"/>
    <dgm:cxn modelId="{F67D312D-81A5-4669-BACB-5A14A47F990E}" srcId="{1311EEF1-4169-449A-B9BE-5E06F70EA8ED}" destId="{00507022-EE88-4DFC-B8E9-C6D5B6D65556}" srcOrd="2" destOrd="0" parTransId="{B902483F-E844-4E31-AC64-2EA14C71D455}" sibTransId="{D3496E9F-D92C-479F-8098-1FC446F3885D}"/>
    <dgm:cxn modelId="{5C34A146-003A-4234-AFD0-741A97193A80}" srcId="{1311EEF1-4169-449A-B9BE-5E06F70EA8ED}" destId="{402FF4DC-E710-499B-B433-AD83F9F3E607}" srcOrd="0" destOrd="0" parTransId="{B0B88D6F-7A25-4C68-9EBF-48D81E284124}" sibTransId="{1271F2F4-14C2-4508-9EE0-37F365FCAABD}"/>
    <dgm:cxn modelId="{6159CF8D-4587-4B2E-834D-8AB184C2893B}" type="presOf" srcId="{12D13FB9-F048-485D-8B87-A8E264890693}" destId="{FBEE7AD5-C2C2-42E8-87B6-B68DC12239C0}" srcOrd="0" destOrd="0" presId="urn:microsoft.com/office/officeart/2008/layout/LinedList"/>
    <dgm:cxn modelId="{57C10BC8-2A15-4E64-A7ED-674EB1590A62}" type="presParOf" srcId="{0F9F71B3-D717-4722-89A9-F48FE8CA067B}" destId="{FEF404BA-B20E-415D-AC84-98261096D6D5}" srcOrd="0" destOrd="0" presId="urn:microsoft.com/office/officeart/2008/layout/LinedList"/>
    <dgm:cxn modelId="{663D0D37-5D50-46F3-907C-EA4FA35017C9}" type="presParOf" srcId="{0F9F71B3-D717-4722-89A9-F48FE8CA067B}" destId="{C8706F6B-06C8-4B73-A266-95B810F99A53}" srcOrd="1" destOrd="0" presId="urn:microsoft.com/office/officeart/2008/layout/LinedList"/>
    <dgm:cxn modelId="{66A68BFC-F4FB-4F5C-8DEE-B5A0A8F6DA45}" type="presParOf" srcId="{C8706F6B-06C8-4B73-A266-95B810F99A53}" destId="{CF742144-EDF5-434F-90B8-C4A92DE942B9}" srcOrd="0" destOrd="0" presId="urn:microsoft.com/office/officeart/2008/layout/LinedList"/>
    <dgm:cxn modelId="{7E4E56AC-FB58-4E43-B1B4-F7B79A86C7D4}" type="presParOf" srcId="{C8706F6B-06C8-4B73-A266-95B810F99A53}" destId="{4E687D45-1E5D-4AE2-B4DE-47558F331236}" srcOrd="1" destOrd="0" presId="urn:microsoft.com/office/officeart/2008/layout/LinedList"/>
    <dgm:cxn modelId="{D5233BBE-528C-4350-B694-D019E89C5556}" type="presParOf" srcId="{0F9F71B3-D717-4722-89A9-F48FE8CA067B}" destId="{0118F42B-0AD9-4C3D-81BD-C7BC05FD3DE1}" srcOrd="2" destOrd="0" presId="urn:microsoft.com/office/officeart/2008/layout/LinedList"/>
    <dgm:cxn modelId="{14B814C1-B25C-4261-8C82-22CD9FA54F69}" type="presParOf" srcId="{0F9F71B3-D717-4722-89A9-F48FE8CA067B}" destId="{2520F525-C647-457B-A03A-14EE0DDE8989}" srcOrd="3" destOrd="0" presId="urn:microsoft.com/office/officeart/2008/layout/LinedList"/>
    <dgm:cxn modelId="{32587891-6C5A-42E1-BECB-2F97CC6E9AA7}" type="presParOf" srcId="{2520F525-C647-457B-A03A-14EE0DDE8989}" destId="{FBEE7AD5-C2C2-42E8-87B6-B68DC12239C0}" srcOrd="0" destOrd="0" presId="urn:microsoft.com/office/officeart/2008/layout/LinedList"/>
    <dgm:cxn modelId="{A3D534C2-6352-4366-8BD5-595155CEEA87}" type="presParOf" srcId="{2520F525-C647-457B-A03A-14EE0DDE8989}" destId="{CB4876F0-2F4B-414F-8C81-5E6EBE5308A5}" srcOrd="1" destOrd="0" presId="urn:microsoft.com/office/officeart/2008/layout/LinedList"/>
    <dgm:cxn modelId="{C2922C4B-EA06-45F6-A25D-C9A6FD881D70}" type="presParOf" srcId="{0F9F71B3-D717-4722-89A9-F48FE8CA067B}" destId="{C2EC7BD0-8193-451F-8759-6BD21647A117}" srcOrd="4" destOrd="0" presId="urn:microsoft.com/office/officeart/2008/layout/LinedList"/>
    <dgm:cxn modelId="{C7A48EAA-23C8-46B7-B5A9-129F18A45155}" type="presParOf" srcId="{0F9F71B3-D717-4722-89A9-F48FE8CA067B}" destId="{2650241D-F76D-48FD-838B-5820C9189DEB}" srcOrd="5" destOrd="0" presId="urn:microsoft.com/office/officeart/2008/layout/LinedList"/>
    <dgm:cxn modelId="{6A2ED94F-6AFA-494A-A263-2CDD6A8A0EAC}" type="presParOf" srcId="{2650241D-F76D-48FD-838B-5820C9189DEB}" destId="{B5B86A88-61BE-4CD2-9866-2A105B57F297}" srcOrd="0" destOrd="0" presId="urn:microsoft.com/office/officeart/2008/layout/LinedList"/>
    <dgm:cxn modelId="{42DAB687-76BF-4D21-8980-978017C3F812}" type="presParOf" srcId="{2650241D-F76D-48FD-838B-5820C9189DEB}" destId="{8FCFE82B-4EBD-4F5F-8530-AD203A33A27C}" srcOrd="1" destOrd="0" presId="urn:microsoft.com/office/officeart/2008/layout/LinedList"/>
    <dgm:cxn modelId="{EBBDBA88-D619-457C-81BA-3BAD2113B6ED}" type="presParOf" srcId="{0F9F71B3-D717-4722-89A9-F48FE8CA067B}" destId="{ECC17340-5F7C-4D33-B7D2-E1595BEB11FC}" srcOrd="6" destOrd="0" presId="urn:microsoft.com/office/officeart/2008/layout/LinedList"/>
    <dgm:cxn modelId="{804B755C-2607-4EAF-A9CB-BF477EBD9D5F}" type="presParOf" srcId="{0F9F71B3-D717-4722-89A9-F48FE8CA067B}" destId="{17365FFA-7570-4074-882A-4D9F3C7049A6}" srcOrd="7" destOrd="0" presId="urn:microsoft.com/office/officeart/2008/layout/LinedList"/>
    <dgm:cxn modelId="{A3368870-3AD1-4E89-B7F6-D065D8526EA6}" type="presParOf" srcId="{17365FFA-7570-4074-882A-4D9F3C7049A6}" destId="{54C35AF9-E11A-426C-AF07-F4B678E58391}" srcOrd="0" destOrd="0" presId="urn:microsoft.com/office/officeart/2008/layout/LinedList"/>
    <dgm:cxn modelId="{1A704921-1EF5-412D-A593-714A5DE861C5}" type="presParOf" srcId="{17365FFA-7570-4074-882A-4D9F3C7049A6}" destId="{9A221348-842E-4765-9740-DF36B18033F5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020C1E9-5DBD-4B93-856D-435CE1F587A5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9B0C7870-B431-4F6D-B625-EC8B9C24713E}">
      <dgm:prSet/>
      <dgm:spPr/>
      <dgm:t>
        <a:bodyPr/>
        <a:lstStyle/>
        <a:p>
          <a:r>
            <a:rPr lang="zh-TW" dirty="0"/>
            <a:t>設計與實作一個全端網頁</a:t>
          </a:r>
          <a:r>
            <a:rPr lang="en-US" dirty="0"/>
            <a:t>(</a:t>
          </a:r>
          <a:r>
            <a:rPr lang="zh-TW" dirty="0"/>
            <a:t>如：課程檢索系統</a:t>
          </a:r>
          <a:r>
            <a:rPr lang="en-US" dirty="0"/>
            <a:t>)</a:t>
          </a:r>
          <a:r>
            <a:rPr lang="zh-TW" dirty="0"/>
            <a:t>。</a:t>
          </a:r>
          <a:endParaRPr lang="en-US" dirty="0"/>
        </a:p>
      </dgm:t>
    </dgm:pt>
    <dgm:pt modelId="{CC8753A6-327F-4311-9DC7-C526BC948165}" type="parTrans" cxnId="{97FE2EC0-9545-47AA-9FC6-E0C2725F834E}">
      <dgm:prSet/>
      <dgm:spPr/>
      <dgm:t>
        <a:bodyPr/>
        <a:lstStyle/>
        <a:p>
          <a:endParaRPr lang="en-US"/>
        </a:p>
      </dgm:t>
    </dgm:pt>
    <dgm:pt modelId="{2DEFABB6-0DA6-4C98-A9ED-B452D1742199}" type="sibTrans" cxnId="{97FE2EC0-9545-47AA-9FC6-E0C2725F834E}">
      <dgm:prSet/>
      <dgm:spPr/>
      <dgm:t>
        <a:bodyPr/>
        <a:lstStyle/>
        <a:p>
          <a:endParaRPr lang="en-US"/>
        </a:p>
      </dgm:t>
    </dgm:pt>
    <dgm:pt modelId="{5506B212-BFC3-44DE-AE45-07C30EF63271}">
      <dgm:prSet/>
      <dgm:spPr/>
      <dgm:t>
        <a:bodyPr/>
        <a:lstStyle/>
        <a:p>
          <a:r>
            <a:rPr lang="zh-TW"/>
            <a:t>須包含前端展示頁面、導入資料庫、後端結果運算。</a:t>
          </a:r>
          <a:endParaRPr lang="en-US"/>
        </a:p>
      </dgm:t>
    </dgm:pt>
    <dgm:pt modelId="{75EE40D0-CFB1-4CA1-A128-8BECFCC4B781}" type="parTrans" cxnId="{F8F6DE03-808C-4576-8489-B5AB88441EA6}">
      <dgm:prSet/>
      <dgm:spPr/>
      <dgm:t>
        <a:bodyPr/>
        <a:lstStyle/>
        <a:p>
          <a:endParaRPr lang="en-US"/>
        </a:p>
      </dgm:t>
    </dgm:pt>
    <dgm:pt modelId="{819EB796-15C8-4486-9A94-BE27DBEFB966}" type="sibTrans" cxnId="{F8F6DE03-808C-4576-8489-B5AB88441EA6}">
      <dgm:prSet/>
      <dgm:spPr/>
      <dgm:t>
        <a:bodyPr/>
        <a:lstStyle/>
        <a:p>
          <a:endParaRPr lang="en-US"/>
        </a:p>
      </dgm:t>
    </dgm:pt>
    <dgm:pt modelId="{8905A625-904E-4755-A5A4-89A28E73CCF3}">
      <dgm:prSet/>
      <dgm:spPr/>
      <dgm:t>
        <a:bodyPr/>
        <a:lstStyle/>
        <a:p>
          <a:r>
            <a:rPr lang="en-US"/>
            <a:t>6</a:t>
          </a:r>
          <a:r>
            <a:rPr lang="zh-TW"/>
            <a:t> </a:t>
          </a:r>
          <a:r>
            <a:rPr lang="en-US"/>
            <a:t>–</a:t>
          </a:r>
          <a:r>
            <a:rPr lang="zh-TW"/>
            <a:t> </a:t>
          </a:r>
          <a:r>
            <a:rPr lang="en-US"/>
            <a:t>9</a:t>
          </a:r>
          <a:r>
            <a:rPr lang="zh-TW"/>
            <a:t> 個小時完成</a:t>
          </a:r>
          <a:r>
            <a:rPr lang="en-US"/>
            <a:t>(</a:t>
          </a:r>
          <a:r>
            <a:rPr lang="zh-TW"/>
            <a:t>課堂</a:t>
          </a:r>
          <a:r>
            <a:rPr lang="en-US"/>
            <a:t>)</a:t>
          </a:r>
          <a:r>
            <a:rPr lang="zh-TW"/>
            <a:t>，完成後要進行發表。</a:t>
          </a:r>
          <a:endParaRPr lang="en-US"/>
        </a:p>
      </dgm:t>
    </dgm:pt>
    <dgm:pt modelId="{DFE96542-5EA0-4317-944D-1D6C7FCEBC3D}" type="parTrans" cxnId="{1A634695-F976-4A47-962F-5DC3BE9692FF}">
      <dgm:prSet/>
      <dgm:spPr/>
      <dgm:t>
        <a:bodyPr/>
        <a:lstStyle/>
        <a:p>
          <a:endParaRPr lang="en-US"/>
        </a:p>
      </dgm:t>
    </dgm:pt>
    <dgm:pt modelId="{B2EBDF0A-4E40-42BB-9BAD-3187A67E19CE}" type="sibTrans" cxnId="{1A634695-F976-4A47-962F-5DC3BE9692FF}">
      <dgm:prSet/>
      <dgm:spPr/>
      <dgm:t>
        <a:bodyPr/>
        <a:lstStyle/>
        <a:p>
          <a:endParaRPr lang="en-US"/>
        </a:p>
      </dgm:t>
    </dgm:pt>
    <dgm:pt modelId="{9A78AC9C-A36C-47D1-BA71-DB78E67558E3}">
      <dgm:prSet/>
      <dgm:spPr/>
      <dgm:t>
        <a:bodyPr/>
        <a:lstStyle/>
        <a:p>
          <a:r>
            <a:rPr lang="en-US"/>
            <a:t>3</a:t>
          </a:r>
          <a:r>
            <a:rPr lang="zh-TW"/>
            <a:t>人到</a:t>
          </a:r>
          <a:r>
            <a:rPr lang="en-US"/>
            <a:t>4</a:t>
          </a:r>
          <a:r>
            <a:rPr lang="zh-TW"/>
            <a:t>人一組。</a:t>
          </a:r>
          <a:endParaRPr lang="en-US"/>
        </a:p>
      </dgm:t>
    </dgm:pt>
    <dgm:pt modelId="{74030833-6B72-4A39-82C4-E2D5464939E1}" type="parTrans" cxnId="{72234746-2178-409B-9E50-28CD58FB03CB}">
      <dgm:prSet/>
      <dgm:spPr/>
      <dgm:t>
        <a:bodyPr/>
        <a:lstStyle/>
        <a:p>
          <a:endParaRPr lang="en-US"/>
        </a:p>
      </dgm:t>
    </dgm:pt>
    <dgm:pt modelId="{59AB0457-C19C-42F9-9BE5-E91E4A5C8472}" type="sibTrans" cxnId="{72234746-2178-409B-9E50-28CD58FB03CB}">
      <dgm:prSet/>
      <dgm:spPr/>
      <dgm:t>
        <a:bodyPr/>
        <a:lstStyle/>
        <a:p>
          <a:endParaRPr lang="en-US"/>
        </a:p>
      </dgm:t>
    </dgm:pt>
    <dgm:pt modelId="{544C962E-BF80-47C3-8DA3-DB69B9357101}" type="pres">
      <dgm:prSet presAssocID="{8020C1E9-5DBD-4B93-856D-435CE1F587A5}" presName="root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4A32B198-B374-49BA-81BE-5068A06653DD}" type="pres">
      <dgm:prSet presAssocID="{9B0C7870-B431-4F6D-B625-EC8B9C24713E}" presName="compNode" presStyleCnt="0"/>
      <dgm:spPr/>
    </dgm:pt>
    <dgm:pt modelId="{D7A3AB20-4F97-4358-B7B4-D718D620CE92}" type="pres">
      <dgm:prSet presAssocID="{9B0C7870-B431-4F6D-B625-EC8B9C24713E}" presName="bgRect" presStyleLbl="bgShp" presStyleIdx="0" presStyleCnt="4"/>
      <dgm:spPr/>
    </dgm:pt>
    <dgm:pt modelId="{26D0DEC3-DA62-47C4-9114-2B3C5D91720A}" type="pres">
      <dgm:prSet presAssocID="{9B0C7870-B431-4F6D-B625-EC8B9C24713E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zh-TW" altLang="en-US"/>
        </a:p>
      </dgm:t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0115507D-C4CE-4CBD-9E6F-6FEDDFDDA125}" type="pres">
      <dgm:prSet presAssocID="{9B0C7870-B431-4F6D-B625-EC8B9C24713E}" presName="spaceRect" presStyleCnt="0"/>
      <dgm:spPr/>
    </dgm:pt>
    <dgm:pt modelId="{2B0C4E27-F4CA-4427-967C-3FA792D28F60}" type="pres">
      <dgm:prSet presAssocID="{9B0C7870-B431-4F6D-B625-EC8B9C24713E}" presName="parTx" presStyleLbl="revTx" presStyleIdx="0" presStyleCnt="4">
        <dgm:presLayoutVars>
          <dgm:chMax val="0"/>
          <dgm:chPref val="0"/>
        </dgm:presLayoutVars>
      </dgm:prSet>
      <dgm:spPr/>
      <dgm:t>
        <a:bodyPr/>
        <a:lstStyle/>
        <a:p>
          <a:endParaRPr lang="zh-TW" altLang="en-US"/>
        </a:p>
      </dgm:t>
    </dgm:pt>
    <dgm:pt modelId="{0DF4A01D-BD87-48B9-93EB-AE1080A8332B}" type="pres">
      <dgm:prSet presAssocID="{2DEFABB6-0DA6-4C98-A9ED-B452D1742199}" presName="sibTrans" presStyleCnt="0"/>
      <dgm:spPr/>
    </dgm:pt>
    <dgm:pt modelId="{433EC079-799F-4167-BD50-6B2831B3D8B5}" type="pres">
      <dgm:prSet presAssocID="{5506B212-BFC3-44DE-AE45-07C30EF63271}" presName="compNode" presStyleCnt="0"/>
      <dgm:spPr/>
    </dgm:pt>
    <dgm:pt modelId="{F309659E-3063-41D7-86D8-3C0750D735ED}" type="pres">
      <dgm:prSet presAssocID="{5506B212-BFC3-44DE-AE45-07C30EF63271}" presName="bgRect" presStyleLbl="bgShp" presStyleIdx="1" presStyleCnt="4"/>
      <dgm:spPr/>
    </dgm:pt>
    <dgm:pt modelId="{4D219752-7BBB-4474-853B-27F3FD7D4ACE}" type="pres">
      <dgm:prSet presAssocID="{5506B212-BFC3-44DE-AE45-07C30EF63271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zh-TW" altLang="en-US"/>
        </a:p>
      </dgm:t>
      <dgm:extLst>
        <a:ext uri="{E40237B7-FDA0-4F09-8148-C483321AD2D9}">
          <dgm14:cNvPr xmlns:dgm14="http://schemas.microsoft.com/office/drawing/2010/diagram" id="0" name="" descr="主廚"/>
        </a:ext>
      </dgm:extLst>
    </dgm:pt>
    <dgm:pt modelId="{F42F46F6-2F87-4986-B255-D5F5848A8BDA}" type="pres">
      <dgm:prSet presAssocID="{5506B212-BFC3-44DE-AE45-07C30EF63271}" presName="spaceRect" presStyleCnt="0"/>
      <dgm:spPr/>
    </dgm:pt>
    <dgm:pt modelId="{C8424EEB-57A7-4109-B771-60D3C89ADC05}" type="pres">
      <dgm:prSet presAssocID="{5506B212-BFC3-44DE-AE45-07C30EF63271}" presName="parTx" presStyleLbl="revTx" presStyleIdx="1" presStyleCnt="4">
        <dgm:presLayoutVars>
          <dgm:chMax val="0"/>
          <dgm:chPref val="0"/>
        </dgm:presLayoutVars>
      </dgm:prSet>
      <dgm:spPr/>
      <dgm:t>
        <a:bodyPr/>
        <a:lstStyle/>
        <a:p>
          <a:endParaRPr lang="zh-TW" altLang="en-US"/>
        </a:p>
      </dgm:t>
    </dgm:pt>
    <dgm:pt modelId="{83D39557-BF5F-4832-A1D8-67387920B754}" type="pres">
      <dgm:prSet presAssocID="{819EB796-15C8-4486-9A94-BE27DBEFB966}" presName="sibTrans" presStyleCnt="0"/>
      <dgm:spPr/>
    </dgm:pt>
    <dgm:pt modelId="{916A9ABF-E065-405E-A7BD-32FD894FE51F}" type="pres">
      <dgm:prSet presAssocID="{8905A625-904E-4755-A5A4-89A28E73CCF3}" presName="compNode" presStyleCnt="0"/>
      <dgm:spPr/>
    </dgm:pt>
    <dgm:pt modelId="{240A2598-C8FC-4130-927C-D4ADD7418FAD}" type="pres">
      <dgm:prSet presAssocID="{8905A625-904E-4755-A5A4-89A28E73CCF3}" presName="bgRect" presStyleLbl="bgShp" presStyleIdx="2" presStyleCnt="4"/>
      <dgm:spPr/>
    </dgm:pt>
    <dgm:pt modelId="{1794C437-9D7F-468F-BC6C-61F892849571}" type="pres">
      <dgm:prSet presAssocID="{8905A625-904E-4755-A5A4-89A28E73CCF3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zh-TW" altLang="en-US"/>
        </a:p>
      </dgm:t>
      <dgm:extLst>
        <a:ext uri="{E40237B7-FDA0-4F09-8148-C483321AD2D9}">
          <dgm14:cNvPr xmlns:dgm14="http://schemas.microsoft.com/office/drawing/2010/diagram" id="0" name="" descr="核取記號"/>
        </a:ext>
      </dgm:extLst>
    </dgm:pt>
    <dgm:pt modelId="{B8662E05-03D3-40BA-9500-893707DA9A18}" type="pres">
      <dgm:prSet presAssocID="{8905A625-904E-4755-A5A4-89A28E73CCF3}" presName="spaceRect" presStyleCnt="0"/>
      <dgm:spPr/>
    </dgm:pt>
    <dgm:pt modelId="{39B3FBCC-89C9-4CF3-A773-2FBAEC86F640}" type="pres">
      <dgm:prSet presAssocID="{8905A625-904E-4755-A5A4-89A28E73CCF3}" presName="parTx" presStyleLbl="revTx" presStyleIdx="2" presStyleCnt="4">
        <dgm:presLayoutVars>
          <dgm:chMax val="0"/>
          <dgm:chPref val="0"/>
        </dgm:presLayoutVars>
      </dgm:prSet>
      <dgm:spPr/>
      <dgm:t>
        <a:bodyPr/>
        <a:lstStyle/>
        <a:p>
          <a:endParaRPr lang="zh-TW" altLang="en-US"/>
        </a:p>
      </dgm:t>
    </dgm:pt>
    <dgm:pt modelId="{7D15E010-DD66-45DF-9024-2E0B136D32FF}" type="pres">
      <dgm:prSet presAssocID="{B2EBDF0A-4E40-42BB-9BAD-3187A67E19CE}" presName="sibTrans" presStyleCnt="0"/>
      <dgm:spPr/>
    </dgm:pt>
    <dgm:pt modelId="{7EA3821D-E4B7-42D8-ABA6-5882935E2F83}" type="pres">
      <dgm:prSet presAssocID="{9A78AC9C-A36C-47D1-BA71-DB78E67558E3}" presName="compNode" presStyleCnt="0"/>
      <dgm:spPr/>
    </dgm:pt>
    <dgm:pt modelId="{FBD8C10F-706C-4C1B-B1EB-A87EBB969511}" type="pres">
      <dgm:prSet presAssocID="{9A78AC9C-A36C-47D1-BA71-DB78E67558E3}" presName="bgRect" presStyleLbl="bgShp" presStyleIdx="3" presStyleCnt="4"/>
      <dgm:spPr/>
    </dgm:pt>
    <dgm:pt modelId="{BF0104DE-E89D-419B-8758-5BB892728AF0}" type="pres">
      <dgm:prSet presAssocID="{9A78AC9C-A36C-47D1-BA71-DB78E67558E3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zh-TW" altLang="en-US"/>
        </a:p>
      </dgm:t>
      <dgm:extLst>
        <a:ext uri="{E40237B7-FDA0-4F09-8148-C483321AD2D9}">
          <dgm14:cNvPr xmlns:dgm14="http://schemas.microsoft.com/office/drawing/2010/diagram" id="0" name="" descr="Group of People"/>
        </a:ext>
      </dgm:extLst>
    </dgm:pt>
    <dgm:pt modelId="{90A898DE-3EF2-4E66-B829-07492C693D9B}" type="pres">
      <dgm:prSet presAssocID="{9A78AC9C-A36C-47D1-BA71-DB78E67558E3}" presName="spaceRect" presStyleCnt="0"/>
      <dgm:spPr/>
    </dgm:pt>
    <dgm:pt modelId="{1DA806A5-42BF-404D-8F0B-B5A69477CE33}" type="pres">
      <dgm:prSet presAssocID="{9A78AC9C-A36C-47D1-BA71-DB78E67558E3}" presName="parTx" presStyleLbl="revTx" presStyleIdx="3" presStyleCnt="4">
        <dgm:presLayoutVars>
          <dgm:chMax val="0"/>
          <dgm:chPref val="0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EE51DD91-C12F-430E-9EFF-FF2DD8B45D47}" type="presOf" srcId="{8905A625-904E-4755-A5A4-89A28E73CCF3}" destId="{39B3FBCC-89C9-4CF3-A773-2FBAEC86F640}" srcOrd="0" destOrd="0" presId="urn:microsoft.com/office/officeart/2018/2/layout/IconVerticalSolidList"/>
    <dgm:cxn modelId="{72234746-2178-409B-9E50-28CD58FB03CB}" srcId="{8020C1E9-5DBD-4B93-856D-435CE1F587A5}" destId="{9A78AC9C-A36C-47D1-BA71-DB78E67558E3}" srcOrd="3" destOrd="0" parTransId="{74030833-6B72-4A39-82C4-E2D5464939E1}" sibTransId="{59AB0457-C19C-42F9-9BE5-E91E4A5C8472}"/>
    <dgm:cxn modelId="{F8F6DE03-808C-4576-8489-B5AB88441EA6}" srcId="{8020C1E9-5DBD-4B93-856D-435CE1F587A5}" destId="{5506B212-BFC3-44DE-AE45-07C30EF63271}" srcOrd="1" destOrd="0" parTransId="{75EE40D0-CFB1-4CA1-A128-8BECFCC4B781}" sibTransId="{819EB796-15C8-4486-9A94-BE27DBEFB966}"/>
    <dgm:cxn modelId="{F2811516-5C2A-4324-906C-3938A93F72FB}" type="presOf" srcId="{8020C1E9-5DBD-4B93-856D-435CE1F587A5}" destId="{544C962E-BF80-47C3-8DA3-DB69B9357101}" srcOrd="0" destOrd="0" presId="urn:microsoft.com/office/officeart/2018/2/layout/IconVerticalSolidList"/>
    <dgm:cxn modelId="{1A634695-F976-4A47-962F-5DC3BE9692FF}" srcId="{8020C1E9-5DBD-4B93-856D-435CE1F587A5}" destId="{8905A625-904E-4755-A5A4-89A28E73CCF3}" srcOrd="2" destOrd="0" parTransId="{DFE96542-5EA0-4317-944D-1D6C7FCEBC3D}" sibTransId="{B2EBDF0A-4E40-42BB-9BAD-3187A67E19CE}"/>
    <dgm:cxn modelId="{DE6D02D1-CCD1-4FA7-994F-F77F85F7C019}" type="presOf" srcId="{9B0C7870-B431-4F6D-B625-EC8B9C24713E}" destId="{2B0C4E27-F4CA-4427-967C-3FA792D28F60}" srcOrd="0" destOrd="0" presId="urn:microsoft.com/office/officeart/2018/2/layout/IconVerticalSolidList"/>
    <dgm:cxn modelId="{9728BA48-34A5-4524-ACFF-3D4C20224037}" type="presOf" srcId="{5506B212-BFC3-44DE-AE45-07C30EF63271}" destId="{C8424EEB-57A7-4109-B771-60D3C89ADC05}" srcOrd="0" destOrd="0" presId="urn:microsoft.com/office/officeart/2018/2/layout/IconVerticalSolidList"/>
    <dgm:cxn modelId="{49DD1348-27E5-44EE-B6C9-1B3287DDC6E3}" type="presOf" srcId="{9A78AC9C-A36C-47D1-BA71-DB78E67558E3}" destId="{1DA806A5-42BF-404D-8F0B-B5A69477CE33}" srcOrd="0" destOrd="0" presId="urn:microsoft.com/office/officeart/2018/2/layout/IconVerticalSolidList"/>
    <dgm:cxn modelId="{97FE2EC0-9545-47AA-9FC6-E0C2725F834E}" srcId="{8020C1E9-5DBD-4B93-856D-435CE1F587A5}" destId="{9B0C7870-B431-4F6D-B625-EC8B9C24713E}" srcOrd="0" destOrd="0" parTransId="{CC8753A6-327F-4311-9DC7-C526BC948165}" sibTransId="{2DEFABB6-0DA6-4C98-A9ED-B452D1742199}"/>
    <dgm:cxn modelId="{BE7E016E-4D47-4E09-B42B-136FE3B80C64}" type="presParOf" srcId="{544C962E-BF80-47C3-8DA3-DB69B9357101}" destId="{4A32B198-B374-49BA-81BE-5068A06653DD}" srcOrd="0" destOrd="0" presId="urn:microsoft.com/office/officeart/2018/2/layout/IconVerticalSolidList"/>
    <dgm:cxn modelId="{707E7277-25AA-428D-A753-D177C8C9B3C5}" type="presParOf" srcId="{4A32B198-B374-49BA-81BE-5068A06653DD}" destId="{D7A3AB20-4F97-4358-B7B4-D718D620CE92}" srcOrd="0" destOrd="0" presId="urn:microsoft.com/office/officeart/2018/2/layout/IconVerticalSolidList"/>
    <dgm:cxn modelId="{473DDADB-A14B-406A-9BB7-644F817184CD}" type="presParOf" srcId="{4A32B198-B374-49BA-81BE-5068A06653DD}" destId="{26D0DEC3-DA62-47C4-9114-2B3C5D91720A}" srcOrd="1" destOrd="0" presId="urn:microsoft.com/office/officeart/2018/2/layout/IconVerticalSolidList"/>
    <dgm:cxn modelId="{C7585119-B145-427C-893A-AEC5D4022074}" type="presParOf" srcId="{4A32B198-B374-49BA-81BE-5068A06653DD}" destId="{0115507D-C4CE-4CBD-9E6F-6FEDDFDDA125}" srcOrd="2" destOrd="0" presId="urn:microsoft.com/office/officeart/2018/2/layout/IconVerticalSolidList"/>
    <dgm:cxn modelId="{F93359CF-8E0C-45CE-9527-036778E37E85}" type="presParOf" srcId="{4A32B198-B374-49BA-81BE-5068A06653DD}" destId="{2B0C4E27-F4CA-4427-967C-3FA792D28F60}" srcOrd="3" destOrd="0" presId="urn:microsoft.com/office/officeart/2018/2/layout/IconVerticalSolidList"/>
    <dgm:cxn modelId="{A0AD38D0-3D3E-4242-9499-F3D3603A490D}" type="presParOf" srcId="{544C962E-BF80-47C3-8DA3-DB69B9357101}" destId="{0DF4A01D-BD87-48B9-93EB-AE1080A8332B}" srcOrd="1" destOrd="0" presId="urn:microsoft.com/office/officeart/2018/2/layout/IconVerticalSolidList"/>
    <dgm:cxn modelId="{EDE4F423-768A-4639-9A4C-FE52B74C44AD}" type="presParOf" srcId="{544C962E-BF80-47C3-8DA3-DB69B9357101}" destId="{433EC079-799F-4167-BD50-6B2831B3D8B5}" srcOrd="2" destOrd="0" presId="urn:microsoft.com/office/officeart/2018/2/layout/IconVerticalSolidList"/>
    <dgm:cxn modelId="{B4DE5EAC-8CEC-4B25-8CAF-1E448B8717CD}" type="presParOf" srcId="{433EC079-799F-4167-BD50-6B2831B3D8B5}" destId="{F309659E-3063-41D7-86D8-3C0750D735ED}" srcOrd="0" destOrd="0" presId="urn:microsoft.com/office/officeart/2018/2/layout/IconVerticalSolidList"/>
    <dgm:cxn modelId="{7FCCB9DB-E662-4258-B115-F65E0C0A0DF9}" type="presParOf" srcId="{433EC079-799F-4167-BD50-6B2831B3D8B5}" destId="{4D219752-7BBB-4474-853B-27F3FD7D4ACE}" srcOrd="1" destOrd="0" presId="urn:microsoft.com/office/officeart/2018/2/layout/IconVerticalSolidList"/>
    <dgm:cxn modelId="{EBD61402-A174-4573-9076-7DC3B49C0442}" type="presParOf" srcId="{433EC079-799F-4167-BD50-6B2831B3D8B5}" destId="{F42F46F6-2F87-4986-B255-D5F5848A8BDA}" srcOrd="2" destOrd="0" presId="urn:microsoft.com/office/officeart/2018/2/layout/IconVerticalSolidList"/>
    <dgm:cxn modelId="{AEC0F13C-2BA6-4EA4-A41B-E40592D5C803}" type="presParOf" srcId="{433EC079-799F-4167-BD50-6B2831B3D8B5}" destId="{C8424EEB-57A7-4109-B771-60D3C89ADC05}" srcOrd="3" destOrd="0" presId="urn:microsoft.com/office/officeart/2018/2/layout/IconVerticalSolidList"/>
    <dgm:cxn modelId="{C413EE81-251E-40E0-B1C0-5D7086B09A1C}" type="presParOf" srcId="{544C962E-BF80-47C3-8DA3-DB69B9357101}" destId="{83D39557-BF5F-4832-A1D8-67387920B754}" srcOrd="3" destOrd="0" presId="urn:microsoft.com/office/officeart/2018/2/layout/IconVerticalSolidList"/>
    <dgm:cxn modelId="{81A4A118-F2FA-4CEA-9EBD-385D8AF1C954}" type="presParOf" srcId="{544C962E-BF80-47C3-8DA3-DB69B9357101}" destId="{916A9ABF-E065-405E-A7BD-32FD894FE51F}" srcOrd="4" destOrd="0" presId="urn:microsoft.com/office/officeart/2018/2/layout/IconVerticalSolidList"/>
    <dgm:cxn modelId="{94CEA2DD-4D46-4C57-AC89-EAAD6262B9D1}" type="presParOf" srcId="{916A9ABF-E065-405E-A7BD-32FD894FE51F}" destId="{240A2598-C8FC-4130-927C-D4ADD7418FAD}" srcOrd="0" destOrd="0" presId="urn:microsoft.com/office/officeart/2018/2/layout/IconVerticalSolidList"/>
    <dgm:cxn modelId="{3F483577-CEA4-4C17-AE82-551B9CB01458}" type="presParOf" srcId="{916A9ABF-E065-405E-A7BD-32FD894FE51F}" destId="{1794C437-9D7F-468F-BC6C-61F892849571}" srcOrd="1" destOrd="0" presId="urn:microsoft.com/office/officeart/2018/2/layout/IconVerticalSolidList"/>
    <dgm:cxn modelId="{04E34B6E-739A-4337-A557-80E7F351A904}" type="presParOf" srcId="{916A9ABF-E065-405E-A7BD-32FD894FE51F}" destId="{B8662E05-03D3-40BA-9500-893707DA9A18}" srcOrd="2" destOrd="0" presId="urn:microsoft.com/office/officeart/2018/2/layout/IconVerticalSolidList"/>
    <dgm:cxn modelId="{BFDF9276-5596-4018-AF5C-6A1EBC447E94}" type="presParOf" srcId="{916A9ABF-E065-405E-A7BD-32FD894FE51F}" destId="{39B3FBCC-89C9-4CF3-A773-2FBAEC86F640}" srcOrd="3" destOrd="0" presId="urn:microsoft.com/office/officeart/2018/2/layout/IconVerticalSolidList"/>
    <dgm:cxn modelId="{505F75D1-C6B6-4F58-B556-CF3E1A9DCBE2}" type="presParOf" srcId="{544C962E-BF80-47C3-8DA3-DB69B9357101}" destId="{7D15E010-DD66-45DF-9024-2E0B136D32FF}" srcOrd="5" destOrd="0" presId="urn:microsoft.com/office/officeart/2018/2/layout/IconVerticalSolidList"/>
    <dgm:cxn modelId="{C6C74D2D-601B-408F-8971-3CB144FE0B8C}" type="presParOf" srcId="{544C962E-BF80-47C3-8DA3-DB69B9357101}" destId="{7EA3821D-E4B7-42D8-ABA6-5882935E2F83}" srcOrd="6" destOrd="0" presId="urn:microsoft.com/office/officeart/2018/2/layout/IconVerticalSolidList"/>
    <dgm:cxn modelId="{A1492282-6901-42B1-944A-77A9C294C55A}" type="presParOf" srcId="{7EA3821D-E4B7-42D8-ABA6-5882935E2F83}" destId="{FBD8C10F-706C-4C1B-B1EB-A87EBB969511}" srcOrd="0" destOrd="0" presId="urn:microsoft.com/office/officeart/2018/2/layout/IconVerticalSolidList"/>
    <dgm:cxn modelId="{980C1C11-D723-4E18-B474-1342698E6388}" type="presParOf" srcId="{7EA3821D-E4B7-42D8-ABA6-5882935E2F83}" destId="{BF0104DE-E89D-419B-8758-5BB892728AF0}" srcOrd="1" destOrd="0" presId="urn:microsoft.com/office/officeart/2018/2/layout/IconVerticalSolidList"/>
    <dgm:cxn modelId="{71B1FCD8-F6BB-4DBD-AA14-E7D79081C70E}" type="presParOf" srcId="{7EA3821D-E4B7-42D8-ABA6-5882935E2F83}" destId="{90A898DE-3EF2-4E66-B829-07492C693D9B}" srcOrd="2" destOrd="0" presId="urn:microsoft.com/office/officeart/2018/2/layout/IconVerticalSolidList"/>
    <dgm:cxn modelId="{8F7EBA53-D497-4225-8557-190799EAAD7E}" type="presParOf" srcId="{7EA3821D-E4B7-42D8-ABA6-5882935E2F83}" destId="{1DA806A5-42BF-404D-8F0B-B5A69477CE33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C7CBE64-4F67-4C78-8D31-16D1CC0713C1}" type="doc">
      <dgm:prSet loTypeId="urn:microsoft.com/office/officeart/2008/layout/Lined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BBC28CAC-D587-432D-8979-E11A6D05301A}">
      <dgm:prSet/>
      <dgm:spPr/>
      <dgm:t>
        <a:bodyPr/>
        <a:lstStyle/>
        <a:p>
          <a:r>
            <a:rPr lang="zh-TW"/>
            <a:t>課程規劃</a:t>
          </a:r>
          <a:endParaRPr lang="en-US"/>
        </a:p>
      </dgm:t>
    </dgm:pt>
    <dgm:pt modelId="{C0137564-9A7F-41C5-BB8E-E936DC170BBD}" type="parTrans" cxnId="{462718C0-209E-40E3-B2A6-FD54CE0C5A58}">
      <dgm:prSet/>
      <dgm:spPr/>
      <dgm:t>
        <a:bodyPr/>
        <a:lstStyle/>
        <a:p>
          <a:endParaRPr lang="en-US"/>
        </a:p>
      </dgm:t>
    </dgm:pt>
    <dgm:pt modelId="{F3AD032A-65DE-48DB-B27E-3A541F2EE5F5}" type="sibTrans" cxnId="{462718C0-209E-40E3-B2A6-FD54CE0C5A58}">
      <dgm:prSet/>
      <dgm:spPr/>
      <dgm:t>
        <a:bodyPr/>
        <a:lstStyle/>
        <a:p>
          <a:endParaRPr lang="en-US"/>
        </a:p>
      </dgm:t>
    </dgm:pt>
    <dgm:pt modelId="{F07A46B7-BEDD-4831-8C36-0EF0E0F6837E}">
      <dgm:prSet/>
      <dgm:spPr/>
      <dgm:t>
        <a:bodyPr/>
        <a:lstStyle/>
        <a:p>
          <a:r>
            <a:rPr lang="zh-TW" altLang="en-US" dirty="0"/>
            <a:t>程式能力培養</a:t>
          </a:r>
          <a:endParaRPr lang="en-US" dirty="0"/>
        </a:p>
      </dgm:t>
    </dgm:pt>
    <dgm:pt modelId="{DF48503F-DC2E-462D-A82A-1FAFF0BB8A25}" type="parTrans" cxnId="{AC0EF2F4-574E-41C9-8033-79D0DD980A2D}">
      <dgm:prSet/>
      <dgm:spPr/>
      <dgm:t>
        <a:bodyPr/>
        <a:lstStyle/>
        <a:p>
          <a:endParaRPr lang="en-US"/>
        </a:p>
      </dgm:t>
    </dgm:pt>
    <dgm:pt modelId="{747165C1-3BF5-4BCC-985B-7C7C9EBED624}" type="sibTrans" cxnId="{AC0EF2F4-574E-41C9-8033-79D0DD980A2D}">
      <dgm:prSet/>
      <dgm:spPr/>
      <dgm:t>
        <a:bodyPr/>
        <a:lstStyle/>
        <a:p>
          <a:endParaRPr lang="en-US"/>
        </a:p>
      </dgm:t>
    </dgm:pt>
    <dgm:pt modelId="{D1AA81C4-8D87-4EEB-8D68-9CFE113972CB}">
      <dgm:prSet/>
      <dgm:spPr/>
      <dgm:t>
        <a:bodyPr/>
        <a:lstStyle/>
        <a:p>
          <a:r>
            <a:rPr lang="zh-TW" dirty="0"/>
            <a:t>前端？後端？全端？</a:t>
          </a:r>
          <a:endParaRPr lang="en-US" dirty="0"/>
        </a:p>
      </dgm:t>
    </dgm:pt>
    <dgm:pt modelId="{0D9BF481-1F09-46E6-907E-210AB34E7FE2}" type="parTrans" cxnId="{9AAA03E4-91D9-4CD2-ABB4-7FF385759DCB}">
      <dgm:prSet/>
      <dgm:spPr/>
      <dgm:t>
        <a:bodyPr/>
        <a:lstStyle/>
        <a:p>
          <a:endParaRPr lang="en-US"/>
        </a:p>
      </dgm:t>
    </dgm:pt>
    <dgm:pt modelId="{C6102928-5324-4383-A6E8-F0CE69AB3F55}" type="sibTrans" cxnId="{9AAA03E4-91D9-4CD2-ABB4-7FF385759DCB}">
      <dgm:prSet/>
      <dgm:spPr/>
      <dgm:t>
        <a:bodyPr/>
        <a:lstStyle/>
        <a:p>
          <a:endParaRPr lang="en-US"/>
        </a:p>
      </dgm:t>
    </dgm:pt>
    <dgm:pt modelId="{D7D84A39-5CC2-4FF0-9859-EED1D25EE75C}">
      <dgm:prSet/>
      <dgm:spPr/>
      <dgm:t>
        <a:bodyPr/>
        <a:lstStyle/>
        <a:p>
          <a:r>
            <a:rPr lang="en-US" dirty="0"/>
            <a:t>CDIO</a:t>
          </a:r>
        </a:p>
      </dgm:t>
    </dgm:pt>
    <dgm:pt modelId="{52159698-44A9-4429-BF83-F465B7284A5F}" type="parTrans" cxnId="{625E30F8-8C1C-4604-8177-29A66CE9FE9B}">
      <dgm:prSet/>
      <dgm:spPr/>
      <dgm:t>
        <a:bodyPr/>
        <a:lstStyle/>
        <a:p>
          <a:endParaRPr lang="en-US"/>
        </a:p>
      </dgm:t>
    </dgm:pt>
    <dgm:pt modelId="{DF2B42B1-9A5B-4F86-A71B-2723C4D3FDD5}" type="sibTrans" cxnId="{625E30F8-8C1C-4604-8177-29A66CE9FE9B}">
      <dgm:prSet/>
      <dgm:spPr/>
      <dgm:t>
        <a:bodyPr/>
        <a:lstStyle/>
        <a:p>
          <a:endParaRPr lang="en-US"/>
        </a:p>
      </dgm:t>
    </dgm:pt>
    <dgm:pt modelId="{42132257-8BD2-47A0-8AAC-5E0582633A3C}">
      <dgm:prSet/>
      <dgm:spPr/>
      <dgm:t>
        <a:bodyPr/>
        <a:lstStyle/>
        <a:p>
          <a:r>
            <a:rPr lang="zh-TW" dirty="0"/>
            <a:t>安裝</a:t>
          </a:r>
          <a:r>
            <a:rPr lang="en-US" dirty="0"/>
            <a:t>Wamp</a:t>
          </a:r>
        </a:p>
      </dgm:t>
    </dgm:pt>
    <dgm:pt modelId="{80764721-9C66-4362-987F-528956C22720}" type="parTrans" cxnId="{6579B290-8F63-4DE8-A512-04BE9CAA4F01}">
      <dgm:prSet/>
      <dgm:spPr/>
      <dgm:t>
        <a:bodyPr/>
        <a:lstStyle/>
        <a:p>
          <a:endParaRPr lang="en-US"/>
        </a:p>
      </dgm:t>
    </dgm:pt>
    <dgm:pt modelId="{E8478238-981C-461F-A4EE-263F81F28F5E}" type="sibTrans" cxnId="{6579B290-8F63-4DE8-A512-04BE9CAA4F01}">
      <dgm:prSet/>
      <dgm:spPr/>
      <dgm:t>
        <a:bodyPr/>
        <a:lstStyle/>
        <a:p>
          <a:endParaRPr lang="en-US"/>
        </a:p>
      </dgm:t>
    </dgm:pt>
    <dgm:pt modelId="{D9E59E7B-C452-45C1-A376-C8B2FA37DEF9}" type="pres">
      <dgm:prSet presAssocID="{BC7CBE64-4F67-4C78-8D31-16D1CC0713C1}" presName="vert0" presStyleCnt="0">
        <dgm:presLayoutVars>
          <dgm:dir/>
          <dgm:animOne val="branch"/>
          <dgm:animLvl val="lvl"/>
        </dgm:presLayoutVars>
      </dgm:prSet>
      <dgm:spPr/>
      <dgm:t>
        <a:bodyPr/>
        <a:lstStyle/>
        <a:p>
          <a:endParaRPr lang="zh-TW" altLang="en-US"/>
        </a:p>
      </dgm:t>
    </dgm:pt>
    <dgm:pt modelId="{0F8ED12C-1922-4A4E-98DF-9C1E3DC429CA}" type="pres">
      <dgm:prSet presAssocID="{BBC28CAC-D587-432D-8979-E11A6D05301A}" presName="thickLine" presStyleLbl="alignNode1" presStyleIdx="0" presStyleCnt="5"/>
      <dgm:spPr/>
    </dgm:pt>
    <dgm:pt modelId="{FDBE7DAD-8175-4968-BA46-A21B872B5779}" type="pres">
      <dgm:prSet presAssocID="{BBC28CAC-D587-432D-8979-E11A6D05301A}" presName="horz1" presStyleCnt="0"/>
      <dgm:spPr/>
    </dgm:pt>
    <dgm:pt modelId="{2CD727BD-1020-4063-9BDD-E55F16D8AB32}" type="pres">
      <dgm:prSet presAssocID="{BBC28CAC-D587-432D-8979-E11A6D05301A}" presName="tx1" presStyleLbl="revTx" presStyleIdx="0" presStyleCnt="5"/>
      <dgm:spPr/>
      <dgm:t>
        <a:bodyPr/>
        <a:lstStyle/>
        <a:p>
          <a:endParaRPr lang="zh-TW" altLang="en-US"/>
        </a:p>
      </dgm:t>
    </dgm:pt>
    <dgm:pt modelId="{6EB3FE9D-731E-4466-A105-68762BFB730C}" type="pres">
      <dgm:prSet presAssocID="{BBC28CAC-D587-432D-8979-E11A6D05301A}" presName="vert1" presStyleCnt="0"/>
      <dgm:spPr/>
    </dgm:pt>
    <dgm:pt modelId="{106D6979-02FB-4CA1-B166-CD0B578B68B2}" type="pres">
      <dgm:prSet presAssocID="{F07A46B7-BEDD-4831-8C36-0EF0E0F6837E}" presName="thickLine" presStyleLbl="alignNode1" presStyleIdx="1" presStyleCnt="5"/>
      <dgm:spPr/>
    </dgm:pt>
    <dgm:pt modelId="{AA874E21-13FE-4C5B-80AE-312F39122326}" type="pres">
      <dgm:prSet presAssocID="{F07A46B7-BEDD-4831-8C36-0EF0E0F6837E}" presName="horz1" presStyleCnt="0"/>
      <dgm:spPr/>
    </dgm:pt>
    <dgm:pt modelId="{7A929F4A-336A-4086-9CB3-3C126A878DEC}" type="pres">
      <dgm:prSet presAssocID="{F07A46B7-BEDD-4831-8C36-0EF0E0F6837E}" presName="tx1" presStyleLbl="revTx" presStyleIdx="1" presStyleCnt="5"/>
      <dgm:spPr/>
      <dgm:t>
        <a:bodyPr/>
        <a:lstStyle/>
        <a:p>
          <a:endParaRPr lang="zh-TW" altLang="en-US"/>
        </a:p>
      </dgm:t>
    </dgm:pt>
    <dgm:pt modelId="{DE905493-81DD-4864-AC6D-63D71A0CA2E6}" type="pres">
      <dgm:prSet presAssocID="{F07A46B7-BEDD-4831-8C36-0EF0E0F6837E}" presName="vert1" presStyleCnt="0"/>
      <dgm:spPr/>
    </dgm:pt>
    <dgm:pt modelId="{223E9E26-F1D3-499D-A316-C6F47ED7B170}" type="pres">
      <dgm:prSet presAssocID="{D1AA81C4-8D87-4EEB-8D68-9CFE113972CB}" presName="thickLine" presStyleLbl="alignNode1" presStyleIdx="2" presStyleCnt="5"/>
      <dgm:spPr/>
    </dgm:pt>
    <dgm:pt modelId="{74F045A8-EE53-4506-BBFD-3C10A3534BF7}" type="pres">
      <dgm:prSet presAssocID="{D1AA81C4-8D87-4EEB-8D68-9CFE113972CB}" presName="horz1" presStyleCnt="0"/>
      <dgm:spPr/>
    </dgm:pt>
    <dgm:pt modelId="{D0BFF670-A121-4A36-AA61-05EF1716EC0F}" type="pres">
      <dgm:prSet presAssocID="{D1AA81C4-8D87-4EEB-8D68-9CFE113972CB}" presName="tx1" presStyleLbl="revTx" presStyleIdx="2" presStyleCnt="5"/>
      <dgm:spPr/>
      <dgm:t>
        <a:bodyPr/>
        <a:lstStyle/>
        <a:p>
          <a:endParaRPr lang="zh-TW" altLang="en-US"/>
        </a:p>
      </dgm:t>
    </dgm:pt>
    <dgm:pt modelId="{3A4195AC-44EB-4F5E-8719-2076269054CE}" type="pres">
      <dgm:prSet presAssocID="{D1AA81C4-8D87-4EEB-8D68-9CFE113972CB}" presName="vert1" presStyleCnt="0"/>
      <dgm:spPr/>
    </dgm:pt>
    <dgm:pt modelId="{DAB9DF0E-6332-443E-ABAE-E744F3DB70FC}" type="pres">
      <dgm:prSet presAssocID="{D7D84A39-5CC2-4FF0-9859-EED1D25EE75C}" presName="thickLine" presStyleLbl="alignNode1" presStyleIdx="3" presStyleCnt="5"/>
      <dgm:spPr/>
    </dgm:pt>
    <dgm:pt modelId="{C07A79E6-3E2B-485B-B979-A411458D2177}" type="pres">
      <dgm:prSet presAssocID="{D7D84A39-5CC2-4FF0-9859-EED1D25EE75C}" presName="horz1" presStyleCnt="0"/>
      <dgm:spPr/>
    </dgm:pt>
    <dgm:pt modelId="{63A81FD3-1F01-471A-876F-0B546FCA21E7}" type="pres">
      <dgm:prSet presAssocID="{D7D84A39-5CC2-4FF0-9859-EED1D25EE75C}" presName="tx1" presStyleLbl="revTx" presStyleIdx="3" presStyleCnt="5"/>
      <dgm:spPr/>
      <dgm:t>
        <a:bodyPr/>
        <a:lstStyle/>
        <a:p>
          <a:endParaRPr lang="zh-TW" altLang="en-US"/>
        </a:p>
      </dgm:t>
    </dgm:pt>
    <dgm:pt modelId="{A545404F-D5C4-46D8-8CC3-67135CCA1AC6}" type="pres">
      <dgm:prSet presAssocID="{D7D84A39-5CC2-4FF0-9859-EED1D25EE75C}" presName="vert1" presStyleCnt="0"/>
      <dgm:spPr/>
    </dgm:pt>
    <dgm:pt modelId="{5B20F62E-12E2-4D79-B37E-C2E1AB02880A}" type="pres">
      <dgm:prSet presAssocID="{42132257-8BD2-47A0-8AAC-5E0582633A3C}" presName="thickLine" presStyleLbl="alignNode1" presStyleIdx="4" presStyleCnt="5"/>
      <dgm:spPr/>
    </dgm:pt>
    <dgm:pt modelId="{4AD49945-499A-4E3F-B47C-4F2653FC7FAC}" type="pres">
      <dgm:prSet presAssocID="{42132257-8BD2-47A0-8AAC-5E0582633A3C}" presName="horz1" presStyleCnt="0"/>
      <dgm:spPr/>
    </dgm:pt>
    <dgm:pt modelId="{922C2839-7E4A-4072-B681-D53A40F57B1E}" type="pres">
      <dgm:prSet presAssocID="{42132257-8BD2-47A0-8AAC-5E0582633A3C}" presName="tx1" presStyleLbl="revTx" presStyleIdx="4" presStyleCnt="5"/>
      <dgm:spPr/>
      <dgm:t>
        <a:bodyPr/>
        <a:lstStyle/>
        <a:p>
          <a:endParaRPr lang="zh-TW" altLang="en-US"/>
        </a:p>
      </dgm:t>
    </dgm:pt>
    <dgm:pt modelId="{0395507E-C552-40F0-93D5-AE3840D0886B}" type="pres">
      <dgm:prSet presAssocID="{42132257-8BD2-47A0-8AAC-5E0582633A3C}" presName="vert1" presStyleCnt="0"/>
      <dgm:spPr/>
    </dgm:pt>
  </dgm:ptLst>
  <dgm:cxnLst>
    <dgm:cxn modelId="{625E30F8-8C1C-4604-8177-29A66CE9FE9B}" srcId="{BC7CBE64-4F67-4C78-8D31-16D1CC0713C1}" destId="{D7D84A39-5CC2-4FF0-9859-EED1D25EE75C}" srcOrd="3" destOrd="0" parTransId="{52159698-44A9-4429-BF83-F465B7284A5F}" sibTransId="{DF2B42B1-9A5B-4F86-A71B-2723C4D3FDD5}"/>
    <dgm:cxn modelId="{50309697-5880-4DC7-B0E9-1CCF5799A1B3}" type="presOf" srcId="{BC7CBE64-4F67-4C78-8D31-16D1CC0713C1}" destId="{D9E59E7B-C452-45C1-A376-C8B2FA37DEF9}" srcOrd="0" destOrd="0" presId="urn:microsoft.com/office/officeart/2008/layout/LinedList"/>
    <dgm:cxn modelId="{AF1A4C53-D68C-4182-8FA5-52417E08ED20}" type="presOf" srcId="{D7D84A39-5CC2-4FF0-9859-EED1D25EE75C}" destId="{63A81FD3-1F01-471A-876F-0B546FCA21E7}" srcOrd="0" destOrd="0" presId="urn:microsoft.com/office/officeart/2008/layout/LinedList"/>
    <dgm:cxn modelId="{9AAA03E4-91D9-4CD2-ABB4-7FF385759DCB}" srcId="{BC7CBE64-4F67-4C78-8D31-16D1CC0713C1}" destId="{D1AA81C4-8D87-4EEB-8D68-9CFE113972CB}" srcOrd="2" destOrd="0" parTransId="{0D9BF481-1F09-46E6-907E-210AB34E7FE2}" sibTransId="{C6102928-5324-4383-A6E8-F0CE69AB3F55}"/>
    <dgm:cxn modelId="{FD388BCA-E509-42E3-9A5D-52A6AF5D199E}" type="presOf" srcId="{D1AA81C4-8D87-4EEB-8D68-9CFE113972CB}" destId="{D0BFF670-A121-4A36-AA61-05EF1716EC0F}" srcOrd="0" destOrd="0" presId="urn:microsoft.com/office/officeart/2008/layout/LinedList"/>
    <dgm:cxn modelId="{EBF0964D-3A0D-40FA-B4EE-23734A46660F}" type="presOf" srcId="{F07A46B7-BEDD-4831-8C36-0EF0E0F6837E}" destId="{7A929F4A-336A-4086-9CB3-3C126A878DEC}" srcOrd="0" destOrd="0" presId="urn:microsoft.com/office/officeart/2008/layout/LinedList"/>
    <dgm:cxn modelId="{C0C5A8C9-42B4-40AF-8D99-E31E13CC1C1B}" type="presOf" srcId="{42132257-8BD2-47A0-8AAC-5E0582633A3C}" destId="{922C2839-7E4A-4072-B681-D53A40F57B1E}" srcOrd="0" destOrd="0" presId="urn:microsoft.com/office/officeart/2008/layout/LinedList"/>
    <dgm:cxn modelId="{58ADDE59-5D65-4752-8842-B2C95552DF1D}" type="presOf" srcId="{BBC28CAC-D587-432D-8979-E11A6D05301A}" destId="{2CD727BD-1020-4063-9BDD-E55F16D8AB32}" srcOrd="0" destOrd="0" presId="urn:microsoft.com/office/officeart/2008/layout/LinedList"/>
    <dgm:cxn modelId="{6579B290-8F63-4DE8-A512-04BE9CAA4F01}" srcId="{BC7CBE64-4F67-4C78-8D31-16D1CC0713C1}" destId="{42132257-8BD2-47A0-8AAC-5E0582633A3C}" srcOrd="4" destOrd="0" parTransId="{80764721-9C66-4362-987F-528956C22720}" sibTransId="{E8478238-981C-461F-A4EE-263F81F28F5E}"/>
    <dgm:cxn modelId="{AC0EF2F4-574E-41C9-8033-79D0DD980A2D}" srcId="{BC7CBE64-4F67-4C78-8D31-16D1CC0713C1}" destId="{F07A46B7-BEDD-4831-8C36-0EF0E0F6837E}" srcOrd="1" destOrd="0" parTransId="{DF48503F-DC2E-462D-A82A-1FAFF0BB8A25}" sibTransId="{747165C1-3BF5-4BCC-985B-7C7C9EBED624}"/>
    <dgm:cxn modelId="{462718C0-209E-40E3-B2A6-FD54CE0C5A58}" srcId="{BC7CBE64-4F67-4C78-8D31-16D1CC0713C1}" destId="{BBC28CAC-D587-432D-8979-E11A6D05301A}" srcOrd="0" destOrd="0" parTransId="{C0137564-9A7F-41C5-BB8E-E936DC170BBD}" sibTransId="{F3AD032A-65DE-48DB-B27E-3A541F2EE5F5}"/>
    <dgm:cxn modelId="{A63D9528-45E6-44F5-809B-FA584F05C2E3}" type="presParOf" srcId="{D9E59E7B-C452-45C1-A376-C8B2FA37DEF9}" destId="{0F8ED12C-1922-4A4E-98DF-9C1E3DC429CA}" srcOrd="0" destOrd="0" presId="urn:microsoft.com/office/officeart/2008/layout/LinedList"/>
    <dgm:cxn modelId="{0F4250BC-9A19-4D14-A0CE-CD3CB9E2B513}" type="presParOf" srcId="{D9E59E7B-C452-45C1-A376-C8B2FA37DEF9}" destId="{FDBE7DAD-8175-4968-BA46-A21B872B5779}" srcOrd="1" destOrd="0" presId="urn:microsoft.com/office/officeart/2008/layout/LinedList"/>
    <dgm:cxn modelId="{EAE16998-B495-4F63-803F-91444161541B}" type="presParOf" srcId="{FDBE7DAD-8175-4968-BA46-A21B872B5779}" destId="{2CD727BD-1020-4063-9BDD-E55F16D8AB32}" srcOrd="0" destOrd="0" presId="urn:microsoft.com/office/officeart/2008/layout/LinedList"/>
    <dgm:cxn modelId="{55E5F865-BE9A-4EF9-98B3-51553B7AF9B9}" type="presParOf" srcId="{FDBE7DAD-8175-4968-BA46-A21B872B5779}" destId="{6EB3FE9D-731E-4466-A105-68762BFB730C}" srcOrd="1" destOrd="0" presId="urn:microsoft.com/office/officeart/2008/layout/LinedList"/>
    <dgm:cxn modelId="{5AAE9183-B94B-4030-A236-0619B6762CC2}" type="presParOf" srcId="{D9E59E7B-C452-45C1-A376-C8B2FA37DEF9}" destId="{106D6979-02FB-4CA1-B166-CD0B578B68B2}" srcOrd="2" destOrd="0" presId="urn:microsoft.com/office/officeart/2008/layout/LinedList"/>
    <dgm:cxn modelId="{43B077AC-A6E7-4B50-B87E-FC1DB461A5E8}" type="presParOf" srcId="{D9E59E7B-C452-45C1-A376-C8B2FA37DEF9}" destId="{AA874E21-13FE-4C5B-80AE-312F39122326}" srcOrd="3" destOrd="0" presId="urn:microsoft.com/office/officeart/2008/layout/LinedList"/>
    <dgm:cxn modelId="{0A29C51B-B1F2-47F5-A879-A6EDE5F867A9}" type="presParOf" srcId="{AA874E21-13FE-4C5B-80AE-312F39122326}" destId="{7A929F4A-336A-4086-9CB3-3C126A878DEC}" srcOrd="0" destOrd="0" presId="urn:microsoft.com/office/officeart/2008/layout/LinedList"/>
    <dgm:cxn modelId="{A3129802-4F97-4FF0-A3BB-768672C4486B}" type="presParOf" srcId="{AA874E21-13FE-4C5B-80AE-312F39122326}" destId="{DE905493-81DD-4864-AC6D-63D71A0CA2E6}" srcOrd="1" destOrd="0" presId="urn:microsoft.com/office/officeart/2008/layout/LinedList"/>
    <dgm:cxn modelId="{9EB27CBA-BFD9-4A75-8D41-B919E2498768}" type="presParOf" srcId="{D9E59E7B-C452-45C1-A376-C8B2FA37DEF9}" destId="{223E9E26-F1D3-499D-A316-C6F47ED7B170}" srcOrd="4" destOrd="0" presId="urn:microsoft.com/office/officeart/2008/layout/LinedList"/>
    <dgm:cxn modelId="{0CB32EAB-375C-478B-B3AF-7027CA1BDF26}" type="presParOf" srcId="{D9E59E7B-C452-45C1-A376-C8B2FA37DEF9}" destId="{74F045A8-EE53-4506-BBFD-3C10A3534BF7}" srcOrd="5" destOrd="0" presId="urn:microsoft.com/office/officeart/2008/layout/LinedList"/>
    <dgm:cxn modelId="{C2ABB756-4DCC-4047-8508-F3CF4C11B9C2}" type="presParOf" srcId="{74F045A8-EE53-4506-BBFD-3C10A3534BF7}" destId="{D0BFF670-A121-4A36-AA61-05EF1716EC0F}" srcOrd="0" destOrd="0" presId="urn:microsoft.com/office/officeart/2008/layout/LinedList"/>
    <dgm:cxn modelId="{A416D57C-509A-4729-9487-C5DD693AF293}" type="presParOf" srcId="{74F045A8-EE53-4506-BBFD-3C10A3534BF7}" destId="{3A4195AC-44EB-4F5E-8719-2076269054CE}" srcOrd="1" destOrd="0" presId="urn:microsoft.com/office/officeart/2008/layout/LinedList"/>
    <dgm:cxn modelId="{1918D961-5ABD-40CB-BA79-1DA9A06F32DF}" type="presParOf" srcId="{D9E59E7B-C452-45C1-A376-C8B2FA37DEF9}" destId="{DAB9DF0E-6332-443E-ABAE-E744F3DB70FC}" srcOrd="6" destOrd="0" presId="urn:microsoft.com/office/officeart/2008/layout/LinedList"/>
    <dgm:cxn modelId="{0D54FDEA-4F46-4091-8FF9-2A368E67360A}" type="presParOf" srcId="{D9E59E7B-C452-45C1-A376-C8B2FA37DEF9}" destId="{C07A79E6-3E2B-485B-B979-A411458D2177}" srcOrd="7" destOrd="0" presId="urn:microsoft.com/office/officeart/2008/layout/LinedList"/>
    <dgm:cxn modelId="{624F5D46-168F-41EA-9AE1-AE97BF8532A7}" type="presParOf" srcId="{C07A79E6-3E2B-485B-B979-A411458D2177}" destId="{63A81FD3-1F01-471A-876F-0B546FCA21E7}" srcOrd="0" destOrd="0" presId="urn:microsoft.com/office/officeart/2008/layout/LinedList"/>
    <dgm:cxn modelId="{A10EA705-7BE8-4746-ADA3-03E662744EAB}" type="presParOf" srcId="{C07A79E6-3E2B-485B-B979-A411458D2177}" destId="{A545404F-D5C4-46D8-8CC3-67135CCA1AC6}" srcOrd="1" destOrd="0" presId="urn:microsoft.com/office/officeart/2008/layout/LinedList"/>
    <dgm:cxn modelId="{5A8C5310-815F-440C-B475-9C329119525F}" type="presParOf" srcId="{D9E59E7B-C452-45C1-A376-C8B2FA37DEF9}" destId="{5B20F62E-12E2-4D79-B37E-C2E1AB02880A}" srcOrd="8" destOrd="0" presId="urn:microsoft.com/office/officeart/2008/layout/LinedList"/>
    <dgm:cxn modelId="{E8F5C244-779C-48F7-AE61-59BE245C4C6D}" type="presParOf" srcId="{D9E59E7B-C452-45C1-A376-C8B2FA37DEF9}" destId="{4AD49945-499A-4E3F-B47C-4F2653FC7FAC}" srcOrd="9" destOrd="0" presId="urn:microsoft.com/office/officeart/2008/layout/LinedList"/>
    <dgm:cxn modelId="{65817AFE-D127-43C0-A567-47D0F29BFAFE}" type="presParOf" srcId="{4AD49945-499A-4E3F-B47C-4F2653FC7FAC}" destId="{922C2839-7E4A-4072-B681-D53A40F57B1E}" srcOrd="0" destOrd="0" presId="urn:microsoft.com/office/officeart/2008/layout/LinedList"/>
    <dgm:cxn modelId="{0241D014-BF93-4BCC-891E-E1883634B56D}" type="presParOf" srcId="{4AD49945-499A-4E3F-B47C-4F2653FC7FAC}" destId="{0395507E-C552-40F0-93D5-AE3840D0886B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705DA16-2266-42F4-9A42-74706CE45E04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accent0_3" csCatId="mainScheme" phldr="1"/>
      <dgm:spPr/>
      <dgm:t>
        <a:bodyPr/>
        <a:lstStyle/>
        <a:p>
          <a:endParaRPr lang="en-US"/>
        </a:p>
      </dgm:t>
    </dgm:pt>
    <dgm:pt modelId="{DA21D63B-1838-4C53-A7C1-72A95521886D}">
      <dgm:prSet/>
      <dgm:spPr/>
      <dgm:t>
        <a:bodyPr/>
        <a:lstStyle/>
        <a:p>
          <a:pPr>
            <a:defRPr cap="all"/>
          </a:pPr>
          <a:r>
            <a:rPr lang="zh-TW"/>
            <a:t>前端：使用者介面，就是畫面呈現。</a:t>
          </a:r>
          <a:endParaRPr lang="en-US"/>
        </a:p>
      </dgm:t>
    </dgm:pt>
    <dgm:pt modelId="{C79DA8D4-C2FB-4CAE-89EF-83CBA03AF4B1}" type="parTrans" cxnId="{C900DE72-A7B0-41DC-98A8-CBD7EA8CCFEF}">
      <dgm:prSet/>
      <dgm:spPr/>
      <dgm:t>
        <a:bodyPr/>
        <a:lstStyle/>
        <a:p>
          <a:endParaRPr lang="en-US"/>
        </a:p>
      </dgm:t>
    </dgm:pt>
    <dgm:pt modelId="{9C2ABD4B-3A58-43E4-B94E-FB25E7B1728C}" type="sibTrans" cxnId="{C900DE72-A7B0-41DC-98A8-CBD7EA8CCFEF}">
      <dgm:prSet/>
      <dgm:spPr/>
      <dgm:t>
        <a:bodyPr/>
        <a:lstStyle/>
        <a:p>
          <a:endParaRPr lang="en-US"/>
        </a:p>
      </dgm:t>
    </dgm:pt>
    <dgm:pt modelId="{061BC838-0CC3-488C-BC2A-E3BBF15BFCC6}">
      <dgm:prSet/>
      <dgm:spPr/>
      <dgm:t>
        <a:bodyPr/>
        <a:lstStyle/>
        <a:p>
          <a:pPr>
            <a:defRPr cap="all"/>
          </a:pPr>
          <a:r>
            <a:rPr lang="zh-TW"/>
            <a:t>後端：資料庫與伺服器處理的部分，所有畫面的指向、資料的運算處理都是由他負責。</a:t>
          </a:r>
          <a:endParaRPr lang="en-US"/>
        </a:p>
      </dgm:t>
    </dgm:pt>
    <dgm:pt modelId="{9818EBF4-CCC2-4964-90ED-9854DCCC4F28}" type="parTrans" cxnId="{D61DA115-EBAC-4B3F-878D-37E753BC0555}">
      <dgm:prSet/>
      <dgm:spPr/>
      <dgm:t>
        <a:bodyPr/>
        <a:lstStyle/>
        <a:p>
          <a:endParaRPr lang="en-US"/>
        </a:p>
      </dgm:t>
    </dgm:pt>
    <dgm:pt modelId="{95195595-7F0E-4D15-B3C4-7C94C0FF8220}" type="sibTrans" cxnId="{D61DA115-EBAC-4B3F-878D-37E753BC0555}">
      <dgm:prSet/>
      <dgm:spPr/>
      <dgm:t>
        <a:bodyPr/>
        <a:lstStyle/>
        <a:p>
          <a:endParaRPr lang="en-US"/>
        </a:p>
      </dgm:t>
    </dgm:pt>
    <dgm:pt modelId="{C9A2866E-F26D-4F1A-AB81-FC253E95B12E}" type="pres">
      <dgm:prSet presAssocID="{2705DA16-2266-42F4-9A42-74706CE45E04}" presName="root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681A61D3-BAF3-439D-99D8-93944B164642}" type="pres">
      <dgm:prSet presAssocID="{DA21D63B-1838-4C53-A7C1-72A95521886D}" presName="compNode" presStyleCnt="0"/>
      <dgm:spPr/>
    </dgm:pt>
    <dgm:pt modelId="{364B7EE9-3C8E-46ED-934C-4FD32BBA2B0C}" type="pres">
      <dgm:prSet presAssocID="{DA21D63B-1838-4C53-A7C1-72A95521886D}" presName="iconBgRect" presStyleLbl="bgShp" presStyleIdx="0" presStyleCnt="2"/>
      <dgm:spPr>
        <a:prstGeom prst="round2DiagRect">
          <a:avLst>
            <a:gd name="adj1" fmla="val 29727"/>
            <a:gd name="adj2" fmla="val 0"/>
          </a:avLst>
        </a:prstGeom>
      </dgm:spPr>
    </dgm:pt>
    <dgm:pt modelId="{D28F6B15-D274-473A-A0A4-497B4D5A40C8}" type="pres">
      <dgm:prSet presAssocID="{DA21D63B-1838-4C53-A7C1-72A95521886D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主廚"/>
        </a:ext>
      </dgm:extLst>
    </dgm:pt>
    <dgm:pt modelId="{4D0CEEBC-EE49-4784-A1BA-893200FC4948}" type="pres">
      <dgm:prSet presAssocID="{DA21D63B-1838-4C53-A7C1-72A95521886D}" presName="spaceRect" presStyleCnt="0"/>
      <dgm:spPr/>
    </dgm:pt>
    <dgm:pt modelId="{F122CA13-72F0-448F-9435-C87977E1DC43}" type="pres">
      <dgm:prSet presAssocID="{DA21D63B-1838-4C53-A7C1-72A95521886D}" presName="textRect" presStyleLbl="revTx" presStyleIdx="0" presStyleCnt="2">
        <dgm:presLayoutVars>
          <dgm:chMax val="1"/>
          <dgm:chPref val="1"/>
        </dgm:presLayoutVars>
      </dgm:prSet>
      <dgm:spPr/>
      <dgm:t>
        <a:bodyPr/>
        <a:lstStyle/>
        <a:p>
          <a:endParaRPr lang="zh-TW" altLang="en-US"/>
        </a:p>
      </dgm:t>
    </dgm:pt>
    <dgm:pt modelId="{BDA08E60-BEF6-4CD7-86B1-31B6B263A650}" type="pres">
      <dgm:prSet presAssocID="{9C2ABD4B-3A58-43E4-B94E-FB25E7B1728C}" presName="sibTrans" presStyleCnt="0"/>
      <dgm:spPr/>
    </dgm:pt>
    <dgm:pt modelId="{4A823DD3-7C58-4E66-BB24-5A467FB09B98}" type="pres">
      <dgm:prSet presAssocID="{061BC838-0CC3-488C-BC2A-E3BBF15BFCC6}" presName="compNode" presStyleCnt="0"/>
      <dgm:spPr/>
    </dgm:pt>
    <dgm:pt modelId="{6DAB520E-EAFA-4E6C-80C4-0A5FD068EA37}" type="pres">
      <dgm:prSet presAssocID="{061BC838-0CC3-488C-BC2A-E3BBF15BFCC6}" presName="iconBgRect" presStyleLbl="bgShp" presStyleIdx="1" presStyleCnt="2"/>
      <dgm:spPr>
        <a:prstGeom prst="round2DiagRect">
          <a:avLst>
            <a:gd name="adj1" fmla="val 29727"/>
            <a:gd name="adj2" fmla="val 0"/>
          </a:avLst>
        </a:prstGeom>
      </dgm:spPr>
    </dgm:pt>
    <dgm:pt modelId="{729986EA-0098-4F05-8CAB-B755FB3594B1}" type="pres">
      <dgm:prSet presAssocID="{061BC838-0CC3-488C-BC2A-E3BBF15BFCC6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湯匙"/>
        </a:ext>
      </dgm:extLst>
    </dgm:pt>
    <dgm:pt modelId="{45F28F42-AC50-4F03-8D50-CCD7FBAB06CB}" type="pres">
      <dgm:prSet presAssocID="{061BC838-0CC3-488C-BC2A-E3BBF15BFCC6}" presName="spaceRect" presStyleCnt="0"/>
      <dgm:spPr/>
    </dgm:pt>
    <dgm:pt modelId="{CD8A4901-1ACF-465B-B18A-301CFE54F92E}" type="pres">
      <dgm:prSet presAssocID="{061BC838-0CC3-488C-BC2A-E3BBF15BFCC6}" presName="textRect" presStyleLbl="revTx" presStyleIdx="1" presStyleCnt="2">
        <dgm:presLayoutVars>
          <dgm:chMax val="1"/>
          <dgm:chPref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F56E0B3D-7BDE-4252-A111-A84C91110AF8}" type="presOf" srcId="{DA21D63B-1838-4C53-A7C1-72A95521886D}" destId="{F122CA13-72F0-448F-9435-C87977E1DC43}" srcOrd="0" destOrd="0" presId="urn:microsoft.com/office/officeart/2018/5/layout/IconLeafLabelList"/>
    <dgm:cxn modelId="{C900DE72-A7B0-41DC-98A8-CBD7EA8CCFEF}" srcId="{2705DA16-2266-42F4-9A42-74706CE45E04}" destId="{DA21D63B-1838-4C53-A7C1-72A95521886D}" srcOrd="0" destOrd="0" parTransId="{C79DA8D4-C2FB-4CAE-89EF-83CBA03AF4B1}" sibTransId="{9C2ABD4B-3A58-43E4-B94E-FB25E7B1728C}"/>
    <dgm:cxn modelId="{1C43C28F-5CBC-4F77-A912-09A66CBB1F14}" type="presOf" srcId="{061BC838-0CC3-488C-BC2A-E3BBF15BFCC6}" destId="{CD8A4901-1ACF-465B-B18A-301CFE54F92E}" srcOrd="0" destOrd="0" presId="urn:microsoft.com/office/officeart/2018/5/layout/IconLeafLabelList"/>
    <dgm:cxn modelId="{D61DA115-EBAC-4B3F-878D-37E753BC0555}" srcId="{2705DA16-2266-42F4-9A42-74706CE45E04}" destId="{061BC838-0CC3-488C-BC2A-E3BBF15BFCC6}" srcOrd="1" destOrd="0" parTransId="{9818EBF4-CCC2-4964-90ED-9854DCCC4F28}" sibTransId="{95195595-7F0E-4D15-B3C4-7C94C0FF8220}"/>
    <dgm:cxn modelId="{B2CD26C3-7171-4657-B112-7097B48EA2F8}" type="presOf" srcId="{2705DA16-2266-42F4-9A42-74706CE45E04}" destId="{C9A2866E-F26D-4F1A-AB81-FC253E95B12E}" srcOrd="0" destOrd="0" presId="urn:microsoft.com/office/officeart/2018/5/layout/IconLeafLabelList"/>
    <dgm:cxn modelId="{F3D5F49A-8317-4ACB-8C29-1821F6B0D982}" type="presParOf" srcId="{C9A2866E-F26D-4F1A-AB81-FC253E95B12E}" destId="{681A61D3-BAF3-439D-99D8-93944B164642}" srcOrd="0" destOrd="0" presId="urn:microsoft.com/office/officeart/2018/5/layout/IconLeafLabelList"/>
    <dgm:cxn modelId="{3BD6078C-83F4-4220-A926-C6267FB98ACD}" type="presParOf" srcId="{681A61D3-BAF3-439D-99D8-93944B164642}" destId="{364B7EE9-3C8E-46ED-934C-4FD32BBA2B0C}" srcOrd="0" destOrd="0" presId="urn:microsoft.com/office/officeart/2018/5/layout/IconLeafLabelList"/>
    <dgm:cxn modelId="{03F8F033-456B-41CB-B5EF-33A8DCB8ABB0}" type="presParOf" srcId="{681A61D3-BAF3-439D-99D8-93944B164642}" destId="{D28F6B15-D274-473A-A0A4-497B4D5A40C8}" srcOrd="1" destOrd="0" presId="urn:microsoft.com/office/officeart/2018/5/layout/IconLeafLabelList"/>
    <dgm:cxn modelId="{B6364A6D-2B8A-43B3-BC0E-8178B059FCAA}" type="presParOf" srcId="{681A61D3-BAF3-439D-99D8-93944B164642}" destId="{4D0CEEBC-EE49-4784-A1BA-893200FC4948}" srcOrd="2" destOrd="0" presId="urn:microsoft.com/office/officeart/2018/5/layout/IconLeafLabelList"/>
    <dgm:cxn modelId="{E005BF97-283C-4757-BAA3-04631F772E0B}" type="presParOf" srcId="{681A61D3-BAF3-439D-99D8-93944B164642}" destId="{F122CA13-72F0-448F-9435-C87977E1DC43}" srcOrd="3" destOrd="0" presId="urn:microsoft.com/office/officeart/2018/5/layout/IconLeafLabelList"/>
    <dgm:cxn modelId="{2C4AA719-C82F-4256-8B02-7FF7D827F4A8}" type="presParOf" srcId="{C9A2866E-F26D-4F1A-AB81-FC253E95B12E}" destId="{BDA08E60-BEF6-4CD7-86B1-31B6B263A650}" srcOrd="1" destOrd="0" presId="urn:microsoft.com/office/officeart/2018/5/layout/IconLeafLabelList"/>
    <dgm:cxn modelId="{E205661E-7083-458D-8A61-34CE2D983852}" type="presParOf" srcId="{C9A2866E-F26D-4F1A-AB81-FC253E95B12E}" destId="{4A823DD3-7C58-4E66-BB24-5A467FB09B98}" srcOrd="2" destOrd="0" presId="urn:microsoft.com/office/officeart/2018/5/layout/IconLeafLabelList"/>
    <dgm:cxn modelId="{C9E56A32-3EA6-426B-BF20-D291867FA5C0}" type="presParOf" srcId="{4A823DD3-7C58-4E66-BB24-5A467FB09B98}" destId="{6DAB520E-EAFA-4E6C-80C4-0A5FD068EA37}" srcOrd="0" destOrd="0" presId="urn:microsoft.com/office/officeart/2018/5/layout/IconLeafLabelList"/>
    <dgm:cxn modelId="{00752382-E983-40AE-98BB-CE50BBD77E37}" type="presParOf" srcId="{4A823DD3-7C58-4E66-BB24-5A467FB09B98}" destId="{729986EA-0098-4F05-8CAB-B755FB3594B1}" srcOrd="1" destOrd="0" presId="urn:microsoft.com/office/officeart/2018/5/layout/IconLeafLabelList"/>
    <dgm:cxn modelId="{DABAB89E-5124-4375-88F5-25A6B982474A}" type="presParOf" srcId="{4A823DD3-7C58-4E66-BB24-5A467FB09B98}" destId="{45F28F42-AC50-4F03-8D50-CCD7FBAB06CB}" srcOrd="2" destOrd="0" presId="urn:microsoft.com/office/officeart/2018/5/layout/IconLeafLabelList"/>
    <dgm:cxn modelId="{B7486D56-B790-420D-9EEE-7092C4E761E0}" type="presParOf" srcId="{4A823DD3-7C58-4E66-BB24-5A467FB09B98}" destId="{CD8A4901-1ACF-465B-B18A-301CFE54F92E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12CA0301-30AE-425D-BA0B-949BE940A17A}" type="doc">
      <dgm:prSet loTypeId="urn:microsoft.com/office/officeart/2005/8/layout/hierarchy1" loCatId="hierarchy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F32E7F80-FEF6-49D8-8C0A-6C1ADEA3A9D7}">
      <dgm:prSet/>
      <dgm:spPr/>
      <dgm:t>
        <a:bodyPr/>
        <a:lstStyle/>
        <a:p>
          <a:r>
            <a:rPr lang="zh-TW"/>
            <a:t>前端打 </a:t>
          </a:r>
          <a:r>
            <a:rPr lang="en-US"/>
            <a:t>API </a:t>
          </a:r>
          <a:r>
            <a:rPr lang="zh-TW"/>
            <a:t>請求資料（發送</a:t>
          </a:r>
          <a:r>
            <a:rPr lang="en-US"/>
            <a:t>request</a:t>
          </a:r>
          <a:r>
            <a:rPr lang="zh-TW"/>
            <a:t>），此時請求的資料中包含 </a:t>
          </a:r>
          <a:r>
            <a:rPr lang="en-US"/>
            <a:t>ID</a:t>
          </a:r>
        </a:p>
      </dgm:t>
    </dgm:pt>
    <dgm:pt modelId="{13649252-36A4-4AC0-8D72-DC697CB38443}" type="parTrans" cxnId="{39C677AD-1142-4AFF-B05F-643D4A5E518E}">
      <dgm:prSet/>
      <dgm:spPr/>
      <dgm:t>
        <a:bodyPr/>
        <a:lstStyle/>
        <a:p>
          <a:endParaRPr lang="en-US"/>
        </a:p>
      </dgm:t>
    </dgm:pt>
    <dgm:pt modelId="{C0F335CD-A76A-47D9-8C54-E76E258EE0A5}" type="sibTrans" cxnId="{39C677AD-1142-4AFF-B05F-643D4A5E518E}">
      <dgm:prSet/>
      <dgm:spPr/>
      <dgm:t>
        <a:bodyPr/>
        <a:lstStyle/>
        <a:p>
          <a:endParaRPr lang="en-US"/>
        </a:p>
      </dgm:t>
    </dgm:pt>
    <dgm:pt modelId="{380DE135-EB97-459F-8432-FDBD8F03DDDA}">
      <dgm:prSet/>
      <dgm:spPr/>
      <dgm:t>
        <a:bodyPr/>
        <a:lstStyle/>
        <a:p>
          <a:r>
            <a:rPr lang="zh-TW"/>
            <a:t>後端收到 </a:t>
          </a:r>
          <a:r>
            <a:rPr lang="en-US"/>
            <a:t>request </a:t>
          </a:r>
          <a:r>
            <a:rPr lang="zh-TW"/>
            <a:t>後在資料庫中查詢，找到後回傳回應 （</a:t>
          </a:r>
          <a:r>
            <a:rPr lang="en-US"/>
            <a:t>response</a:t>
          </a:r>
          <a:r>
            <a:rPr lang="zh-TW"/>
            <a:t>）</a:t>
          </a:r>
          <a:endParaRPr lang="en-US"/>
        </a:p>
      </dgm:t>
    </dgm:pt>
    <dgm:pt modelId="{3059D5DB-CA36-4F09-9112-A6992E989CFB}" type="parTrans" cxnId="{885F1B6A-9987-42DC-8D57-AED1EC9562C4}">
      <dgm:prSet/>
      <dgm:spPr/>
      <dgm:t>
        <a:bodyPr/>
        <a:lstStyle/>
        <a:p>
          <a:endParaRPr lang="en-US"/>
        </a:p>
      </dgm:t>
    </dgm:pt>
    <dgm:pt modelId="{FC6F249F-D687-403B-8981-E0AFB2BF6131}" type="sibTrans" cxnId="{885F1B6A-9987-42DC-8D57-AED1EC9562C4}">
      <dgm:prSet/>
      <dgm:spPr/>
      <dgm:t>
        <a:bodyPr/>
        <a:lstStyle/>
        <a:p>
          <a:endParaRPr lang="en-US"/>
        </a:p>
      </dgm:t>
    </dgm:pt>
    <dgm:pt modelId="{686A7B2A-FF66-4169-90C7-B682DA07103E}" type="pres">
      <dgm:prSet presAssocID="{12CA0301-30AE-425D-BA0B-949BE940A17A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TW" altLang="en-US"/>
        </a:p>
      </dgm:t>
    </dgm:pt>
    <dgm:pt modelId="{B763AA14-9BCC-4936-8831-F3E84F79611A}" type="pres">
      <dgm:prSet presAssocID="{F32E7F80-FEF6-49D8-8C0A-6C1ADEA3A9D7}" presName="hierRoot1" presStyleCnt="0"/>
      <dgm:spPr/>
    </dgm:pt>
    <dgm:pt modelId="{A7542021-C558-4E30-9CA8-6CA3E2DCF778}" type="pres">
      <dgm:prSet presAssocID="{F32E7F80-FEF6-49D8-8C0A-6C1ADEA3A9D7}" presName="composite" presStyleCnt="0"/>
      <dgm:spPr/>
    </dgm:pt>
    <dgm:pt modelId="{AB7F14D6-1006-441A-A055-D3E43A4E9939}" type="pres">
      <dgm:prSet presAssocID="{F32E7F80-FEF6-49D8-8C0A-6C1ADEA3A9D7}" presName="background" presStyleLbl="node0" presStyleIdx="0" presStyleCnt="2"/>
      <dgm:spPr/>
    </dgm:pt>
    <dgm:pt modelId="{076F9E80-514E-488D-B53F-7ADA98E80B10}" type="pres">
      <dgm:prSet presAssocID="{F32E7F80-FEF6-49D8-8C0A-6C1ADEA3A9D7}" presName="text" presStyleLbl="fgAcc0" presStyleIdx="0" presStyleCnt="2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62EC0D86-996E-4AC9-8990-3C5B0F07B739}" type="pres">
      <dgm:prSet presAssocID="{F32E7F80-FEF6-49D8-8C0A-6C1ADEA3A9D7}" presName="hierChild2" presStyleCnt="0"/>
      <dgm:spPr/>
    </dgm:pt>
    <dgm:pt modelId="{4DE85A20-1F0C-4CA8-8CDB-87802EB3C544}" type="pres">
      <dgm:prSet presAssocID="{380DE135-EB97-459F-8432-FDBD8F03DDDA}" presName="hierRoot1" presStyleCnt="0"/>
      <dgm:spPr/>
    </dgm:pt>
    <dgm:pt modelId="{B0745E18-9D20-428A-AAF3-ACF204E46AAA}" type="pres">
      <dgm:prSet presAssocID="{380DE135-EB97-459F-8432-FDBD8F03DDDA}" presName="composite" presStyleCnt="0"/>
      <dgm:spPr/>
    </dgm:pt>
    <dgm:pt modelId="{7B40A836-05EC-44F1-A417-DF896C29E350}" type="pres">
      <dgm:prSet presAssocID="{380DE135-EB97-459F-8432-FDBD8F03DDDA}" presName="background" presStyleLbl="node0" presStyleIdx="1" presStyleCnt="2"/>
      <dgm:spPr/>
    </dgm:pt>
    <dgm:pt modelId="{627E2D1D-AB46-44A8-B79E-2A8197E1F7F9}" type="pres">
      <dgm:prSet presAssocID="{380DE135-EB97-459F-8432-FDBD8F03DDDA}" presName="text" presStyleLbl="fgAcc0" presStyleIdx="1" presStyleCnt="2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5BEC7D8C-0C11-4C27-BC2C-B9B96F210D5A}" type="pres">
      <dgm:prSet presAssocID="{380DE135-EB97-459F-8432-FDBD8F03DDDA}" presName="hierChild2" presStyleCnt="0"/>
      <dgm:spPr/>
    </dgm:pt>
  </dgm:ptLst>
  <dgm:cxnLst>
    <dgm:cxn modelId="{CFFD126B-5097-4AFF-9FC6-7C048FB494B4}" type="presOf" srcId="{F32E7F80-FEF6-49D8-8C0A-6C1ADEA3A9D7}" destId="{076F9E80-514E-488D-B53F-7ADA98E80B10}" srcOrd="0" destOrd="0" presId="urn:microsoft.com/office/officeart/2005/8/layout/hierarchy1"/>
    <dgm:cxn modelId="{E8FE3C52-A3F5-4422-8F57-E3D09636919F}" type="presOf" srcId="{380DE135-EB97-459F-8432-FDBD8F03DDDA}" destId="{627E2D1D-AB46-44A8-B79E-2A8197E1F7F9}" srcOrd="0" destOrd="0" presId="urn:microsoft.com/office/officeart/2005/8/layout/hierarchy1"/>
    <dgm:cxn modelId="{39C677AD-1142-4AFF-B05F-643D4A5E518E}" srcId="{12CA0301-30AE-425D-BA0B-949BE940A17A}" destId="{F32E7F80-FEF6-49D8-8C0A-6C1ADEA3A9D7}" srcOrd="0" destOrd="0" parTransId="{13649252-36A4-4AC0-8D72-DC697CB38443}" sibTransId="{C0F335CD-A76A-47D9-8C54-E76E258EE0A5}"/>
    <dgm:cxn modelId="{D08BB8E7-D54B-4344-8E37-5E92A3449C9F}" type="presOf" srcId="{12CA0301-30AE-425D-BA0B-949BE940A17A}" destId="{686A7B2A-FF66-4169-90C7-B682DA07103E}" srcOrd="0" destOrd="0" presId="urn:microsoft.com/office/officeart/2005/8/layout/hierarchy1"/>
    <dgm:cxn modelId="{885F1B6A-9987-42DC-8D57-AED1EC9562C4}" srcId="{12CA0301-30AE-425D-BA0B-949BE940A17A}" destId="{380DE135-EB97-459F-8432-FDBD8F03DDDA}" srcOrd="1" destOrd="0" parTransId="{3059D5DB-CA36-4F09-9112-A6992E989CFB}" sibTransId="{FC6F249F-D687-403B-8981-E0AFB2BF6131}"/>
    <dgm:cxn modelId="{8F3412E6-3140-4829-A6F0-7B74487AA4C3}" type="presParOf" srcId="{686A7B2A-FF66-4169-90C7-B682DA07103E}" destId="{B763AA14-9BCC-4936-8831-F3E84F79611A}" srcOrd="0" destOrd="0" presId="urn:microsoft.com/office/officeart/2005/8/layout/hierarchy1"/>
    <dgm:cxn modelId="{ED6B6669-CEB0-42BA-8A27-3E710ACE71A8}" type="presParOf" srcId="{B763AA14-9BCC-4936-8831-F3E84F79611A}" destId="{A7542021-C558-4E30-9CA8-6CA3E2DCF778}" srcOrd="0" destOrd="0" presId="urn:microsoft.com/office/officeart/2005/8/layout/hierarchy1"/>
    <dgm:cxn modelId="{CD960DDE-8052-4503-9A2E-5CB7A4CE773E}" type="presParOf" srcId="{A7542021-C558-4E30-9CA8-6CA3E2DCF778}" destId="{AB7F14D6-1006-441A-A055-D3E43A4E9939}" srcOrd="0" destOrd="0" presId="urn:microsoft.com/office/officeart/2005/8/layout/hierarchy1"/>
    <dgm:cxn modelId="{A9EFF1E8-5F86-4623-8386-A9B1D37BB0D6}" type="presParOf" srcId="{A7542021-C558-4E30-9CA8-6CA3E2DCF778}" destId="{076F9E80-514E-488D-B53F-7ADA98E80B10}" srcOrd="1" destOrd="0" presId="urn:microsoft.com/office/officeart/2005/8/layout/hierarchy1"/>
    <dgm:cxn modelId="{27F2BB69-1660-435B-862A-2B057B46CB59}" type="presParOf" srcId="{B763AA14-9BCC-4936-8831-F3E84F79611A}" destId="{62EC0D86-996E-4AC9-8990-3C5B0F07B739}" srcOrd="1" destOrd="0" presId="urn:microsoft.com/office/officeart/2005/8/layout/hierarchy1"/>
    <dgm:cxn modelId="{20193812-295B-41D8-B1B1-B8D108E3F7C9}" type="presParOf" srcId="{686A7B2A-FF66-4169-90C7-B682DA07103E}" destId="{4DE85A20-1F0C-4CA8-8CDB-87802EB3C544}" srcOrd="1" destOrd="0" presId="urn:microsoft.com/office/officeart/2005/8/layout/hierarchy1"/>
    <dgm:cxn modelId="{05616F90-C1D2-433A-8C94-2F5679085389}" type="presParOf" srcId="{4DE85A20-1F0C-4CA8-8CDB-87802EB3C544}" destId="{B0745E18-9D20-428A-AAF3-ACF204E46AAA}" srcOrd="0" destOrd="0" presId="urn:microsoft.com/office/officeart/2005/8/layout/hierarchy1"/>
    <dgm:cxn modelId="{D4733A17-3D06-491A-8308-4A3A9366CFF7}" type="presParOf" srcId="{B0745E18-9D20-428A-AAF3-ACF204E46AAA}" destId="{7B40A836-05EC-44F1-A417-DF896C29E350}" srcOrd="0" destOrd="0" presId="urn:microsoft.com/office/officeart/2005/8/layout/hierarchy1"/>
    <dgm:cxn modelId="{284F0434-2068-43D5-9AD8-11800836BEA1}" type="presParOf" srcId="{B0745E18-9D20-428A-AAF3-ACF204E46AAA}" destId="{627E2D1D-AB46-44A8-B79E-2A8197E1F7F9}" srcOrd="1" destOrd="0" presId="urn:microsoft.com/office/officeart/2005/8/layout/hierarchy1"/>
    <dgm:cxn modelId="{A4B184FC-63A5-4247-8169-123C3E9B2E8C}" type="presParOf" srcId="{4DE85A20-1F0C-4CA8-8CDB-87802EB3C544}" destId="{5BEC7D8C-0C11-4C27-BC2C-B9B96F210D5A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7E4BEB2C-4F56-40A1-9852-2B8FB8CE2B28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C2706D6F-D813-4D6B-BDEC-FB9FC4B9D376}">
      <dgm:prSet/>
      <dgm:spPr/>
      <dgm:t>
        <a:bodyPr/>
        <a:lstStyle/>
        <a:p>
          <a:r>
            <a:rPr lang="zh-TW"/>
            <a:t>將網站上的各種功能付諸實現，例如儲存使用者帳戶資訊、購物紀錄、推薦商品、驗證帳號密碼、計算用戶點讚的內容。</a:t>
          </a:r>
          <a:endParaRPr lang="en-US"/>
        </a:p>
      </dgm:t>
    </dgm:pt>
    <dgm:pt modelId="{2571009F-97DD-46C6-A9FB-88693613C889}" type="parTrans" cxnId="{8992B941-29C9-4218-9FC1-3BFC876A2F32}">
      <dgm:prSet/>
      <dgm:spPr/>
      <dgm:t>
        <a:bodyPr/>
        <a:lstStyle/>
        <a:p>
          <a:endParaRPr lang="en-US"/>
        </a:p>
      </dgm:t>
    </dgm:pt>
    <dgm:pt modelId="{A3E5255E-F717-42C9-97BA-44480B185319}" type="sibTrans" cxnId="{8992B941-29C9-4218-9FC1-3BFC876A2F32}">
      <dgm:prSet/>
      <dgm:spPr/>
      <dgm:t>
        <a:bodyPr/>
        <a:lstStyle/>
        <a:p>
          <a:endParaRPr lang="en-US"/>
        </a:p>
      </dgm:t>
    </dgm:pt>
    <dgm:pt modelId="{1A748624-13D3-4DD9-AAD7-06BA693B2CDE}">
      <dgm:prSet/>
      <dgm:spPr/>
      <dgm:t>
        <a:bodyPr/>
        <a:lstStyle/>
        <a:p>
          <a:r>
            <a:rPr lang="zh-TW"/>
            <a:t>例如：</a:t>
          </a:r>
          <a:r>
            <a:rPr lang="en-US"/>
            <a:t>Facebook</a:t>
          </a:r>
          <a:r>
            <a:rPr lang="zh-TW"/>
            <a:t>上面的帳號註冊系統、點讚案讚資料管理等。</a:t>
          </a:r>
          <a:endParaRPr lang="en-US"/>
        </a:p>
      </dgm:t>
    </dgm:pt>
    <dgm:pt modelId="{648CCED1-9332-404C-A01B-6A8E87F2B82D}" type="parTrans" cxnId="{BCAA0B02-0B4D-46CE-8582-02912E45700B}">
      <dgm:prSet/>
      <dgm:spPr/>
      <dgm:t>
        <a:bodyPr/>
        <a:lstStyle/>
        <a:p>
          <a:endParaRPr lang="en-US"/>
        </a:p>
      </dgm:t>
    </dgm:pt>
    <dgm:pt modelId="{2138E213-4030-4D12-8250-43338B4624DE}" type="sibTrans" cxnId="{BCAA0B02-0B4D-46CE-8582-02912E45700B}">
      <dgm:prSet/>
      <dgm:spPr/>
      <dgm:t>
        <a:bodyPr/>
        <a:lstStyle/>
        <a:p>
          <a:endParaRPr lang="en-US"/>
        </a:p>
      </dgm:t>
    </dgm:pt>
    <dgm:pt modelId="{06C77F70-D684-4BF8-BC3E-3F64D3C9C5BF}">
      <dgm:prSet/>
      <dgm:spPr/>
      <dgm:t>
        <a:bodyPr/>
        <a:lstStyle/>
        <a:p>
          <a:r>
            <a:rPr lang="zh-TW"/>
            <a:t>技能：</a:t>
          </a:r>
          <a:endParaRPr lang="en-US"/>
        </a:p>
      </dgm:t>
    </dgm:pt>
    <dgm:pt modelId="{5F3892AD-D845-4869-BAD1-3D95C968B915}" type="parTrans" cxnId="{7C3E9413-438D-4F9C-A081-20EC15D3CE68}">
      <dgm:prSet/>
      <dgm:spPr/>
      <dgm:t>
        <a:bodyPr/>
        <a:lstStyle/>
        <a:p>
          <a:endParaRPr lang="en-US"/>
        </a:p>
      </dgm:t>
    </dgm:pt>
    <dgm:pt modelId="{54C8E166-49DB-4D2E-AE4D-81370DEF3FEC}" type="sibTrans" cxnId="{7C3E9413-438D-4F9C-A081-20EC15D3CE68}">
      <dgm:prSet/>
      <dgm:spPr/>
      <dgm:t>
        <a:bodyPr/>
        <a:lstStyle/>
        <a:p>
          <a:endParaRPr lang="en-US"/>
        </a:p>
      </dgm:t>
    </dgm:pt>
    <dgm:pt modelId="{8E43ACC2-A6BB-49D9-B2D1-68D71BF502D9}">
      <dgm:prSet/>
      <dgm:spPr/>
      <dgm:t>
        <a:bodyPr/>
        <a:lstStyle/>
        <a:p>
          <a:r>
            <a:rPr lang="en-US" altLang="zh-TW" dirty="0"/>
            <a:t>1.</a:t>
          </a:r>
          <a:r>
            <a:rPr lang="zh-TW" altLang="en-US" dirty="0"/>
            <a:t> </a:t>
          </a:r>
          <a:r>
            <a:rPr lang="zh-TW" dirty="0"/>
            <a:t>熟悉後端語言，如</a:t>
          </a:r>
          <a:r>
            <a:rPr lang="en-US" dirty="0"/>
            <a:t>python,</a:t>
          </a:r>
          <a:r>
            <a:rPr lang="zh-TW" dirty="0"/>
            <a:t> </a:t>
          </a:r>
          <a:r>
            <a:rPr lang="en-US" dirty="0"/>
            <a:t>php</a:t>
          </a:r>
          <a:r>
            <a:rPr lang="zh-TW" dirty="0"/>
            <a:t>等</a:t>
          </a:r>
          <a:endParaRPr lang="en-US" dirty="0"/>
        </a:p>
      </dgm:t>
    </dgm:pt>
    <dgm:pt modelId="{769F91FB-023C-43FC-B155-1D456B300F1C}" type="parTrans" cxnId="{D91ADF14-9B8C-43AC-9357-8C4241E84973}">
      <dgm:prSet/>
      <dgm:spPr/>
      <dgm:t>
        <a:bodyPr/>
        <a:lstStyle/>
        <a:p>
          <a:endParaRPr lang="en-US"/>
        </a:p>
      </dgm:t>
    </dgm:pt>
    <dgm:pt modelId="{B59F1DA4-B532-4E26-8361-F728C2142126}" type="sibTrans" cxnId="{D91ADF14-9B8C-43AC-9357-8C4241E84973}">
      <dgm:prSet/>
      <dgm:spPr/>
      <dgm:t>
        <a:bodyPr/>
        <a:lstStyle/>
        <a:p>
          <a:endParaRPr lang="en-US"/>
        </a:p>
      </dgm:t>
    </dgm:pt>
    <dgm:pt modelId="{08CC0C54-067F-4316-8867-9C26268CA15D}">
      <dgm:prSet/>
      <dgm:spPr/>
      <dgm:t>
        <a:bodyPr/>
        <a:lstStyle/>
        <a:p>
          <a:r>
            <a:rPr lang="en-US" altLang="zh-TW" dirty="0"/>
            <a:t>2.</a:t>
          </a:r>
          <a:r>
            <a:rPr lang="zh-TW" altLang="en-US" dirty="0"/>
            <a:t> </a:t>
          </a:r>
          <a:r>
            <a:rPr lang="zh-TW" dirty="0"/>
            <a:t>對</a:t>
          </a:r>
          <a:r>
            <a:rPr lang="en-US" dirty="0"/>
            <a:t>SQL</a:t>
          </a:r>
          <a:r>
            <a:rPr lang="zh-TW" dirty="0"/>
            <a:t>有高度熟悉</a:t>
          </a:r>
          <a:endParaRPr lang="en-US" dirty="0"/>
        </a:p>
      </dgm:t>
    </dgm:pt>
    <dgm:pt modelId="{3B7D7D74-20FD-4FAD-ADB5-51356B06B8C1}" type="parTrans" cxnId="{F486DBD1-0598-4DD3-A976-2F0E9F152B19}">
      <dgm:prSet/>
      <dgm:spPr/>
      <dgm:t>
        <a:bodyPr/>
        <a:lstStyle/>
        <a:p>
          <a:endParaRPr lang="en-US"/>
        </a:p>
      </dgm:t>
    </dgm:pt>
    <dgm:pt modelId="{17E6E101-A669-4FF1-9C97-B544D94C9B73}" type="sibTrans" cxnId="{F486DBD1-0598-4DD3-A976-2F0E9F152B19}">
      <dgm:prSet/>
      <dgm:spPr/>
      <dgm:t>
        <a:bodyPr/>
        <a:lstStyle/>
        <a:p>
          <a:endParaRPr lang="en-US"/>
        </a:p>
      </dgm:t>
    </dgm:pt>
    <dgm:pt modelId="{1F0D1C6B-2EC6-4BA6-8A34-21E9809B982B}">
      <dgm:prSet/>
      <dgm:spPr/>
      <dgm:t>
        <a:bodyPr/>
        <a:lstStyle/>
        <a:p>
          <a:r>
            <a:rPr lang="zh-TW"/>
            <a:t>了解網路部屬及資料庫平台，如：</a:t>
          </a:r>
          <a:r>
            <a:rPr lang="en-US"/>
            <a:t>AWS</a:t>
          </a:r>
          <a:r>
            <a:rPr lang="zh-TW"/>
            <a:t>、</a:t>
          </a:r>
          <a:r>
            <a:rPr lang="en-US"/>
            <a:t>GCP</a:t>
          </a:r>
          <a:r>
            <a:rPr lang="zh-TW"/>
            <a:t>等等</a:t>
          </a:r>
          <a:endParaRPr lang="en-US"/>
        </a:p>
      </dgm:t>
    </dgm:pt>
    <dgm:pt modelId="{1AC2D03E-A641-4A1D-9425-14F978726D36}" type="parTrans" cxnId="{298166F1-437E-4B2A-8800-640540D99163}">
      <dgm:prSet/>
      <dgm:spPr/>
      <dgm:t>
        <a:bodyPr/>
        <a:lstStyle/>
        <a:p>
          <a:endParaRPr lang="en-US"/>
        </a:p>
      </dgm:t>
    </dgm:pt>
    <dgm:pt modelId="{1C0E1128-BF34-45CF-94A2-7FE0F803A4F1}" type="sibTrans" cxnId="{298166F1-437E-4B2A-8800-640540D99163}">
      <dgm:prSet/>
      <dgm:spPr/>
      <dgm:t>
        <a:bodyPr/>
        <a:lstStyle/>
        <a:p>
          <a:endParaRPr lang="en-US"/>
        </a:p>
      </dgm:t>
    </dgm:pt>
    <dgm:pt modelId="{8751A270-3C9A-48D7-A13A-609F3858E0DB}" type="pres">
      <dgm:prSet presAssocID="{7E4BEB2C-4F56-40A1-9852-2B8FB8CE2B28}" presName="root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C17389B2-741D-4DD5-8778-7AA8EDE1B15A}" type="pres">
      <dgm:prSet presAssocID="{C2706D6F-D813-4D6B-BDEC-FB9FC4B9D376}" presName="compNode" presStyleCnt="0"/>
      <dgm:spPr/>
    </dgm:pt>
    <dgm:pt modelId="{AF472F1E-0185-43F8-A6F2-C1F7D4839CB8}" type="pres">
      <dgm:prSet presAssocID="{C2706D6F-D813-4D6B-BDEC-FB9FC4B9D376}" presName="bgRect" presStyleLbl="bgShp" presStyleIdx="0" presStyleCnt="3"/>
      <dgm:spPr/>
    </dgm:pt>
    <dgm:pt modelId="{FC7B88B8-60EB-4C6B-8A17-69684039DC0C}" type="pres">
      <dgm:prSet presAssocID="{C2706D6F-D813-4D6B-BDEC-FB9FC4B9D376}" presName="iconRect" presStyleLbl="node1" presStyleIdx="0" presStyleCnt="3"/>
      <dgm:spPr>
        <a:blipFill>
          <a:blip xmlns:r="http://schemas.openxmlformats.org/officeDocument/2006/relationships" r:embed="rId1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zh-TW" altLang="en-US"/>
        </a:p>
      </dgm:t>
      <dgm:extLst>
        <a:ext uri="{E40237B7-FDA0-4F09-8148-C483321AD2D9}">
          <dgm14:cNvPr xmlns:dgm14="http://schemas.microsoft.com/office/drawing/2010/diagram" id="0" name="" descr="處理器"/>
        </a:ext>
      </dgm:extLst>
    </dgm:pt>
    <dgm:pt modelId="{F213FB0C-CF26-46A7-AE79-3AD5CA9E1884}" type="pres">
      <dgm:prSet presAssocID="{C2706D6F-D813-4D6B-BDEC-FB9FC4B9D376}" presName="spaceRect" presStyleCnt="0"/>
      <dgm:spPr/>
    </dgm:pt>
    <dgm:pt modelId="{C9AE249D-A27C-47F1-A4E1-55D216A618AC}" type="pres">
      <dgm:prSet presAssocID="{C2706D6F-D813-4D6B-BDEC-FB9FC4B9D376}" presName="parTx" presStyleLbl="revTx" presStyleIdx="0" presStyleCnt="4">
        <dgm:presLayoutVars>
          <dgm:chMax val="0"/>
          <dgm:chPref val="0"/>
        </dgm:presLayoutVars>
      </dgm:prSet>
      <dgm:spPr/>
      <dgm:t>
        <a:bodyPr/>
        <a:lstStyle/>
        <a:p>
          <a:endParaRPr lang="zh-TW" altLang="en-US"/>
        </a:p>
      </dgm:t>
    </dgm:pt>
    <dgm:pt modelId="{F885F13E-F45D-4AE8-A611-AA0C1D760B05}" type="pres">
      <dgm:prSet presAssocID="{A3E5255E-F717-42C9-97BA-44480B185319}" presName="sibTrans" presStyleCnt="0"/>
      <dgm:spPr/>
    </dgm:pt>
    <dgm:pt modelId="{058EC1D1-0582-4793-AD8D-56BDDE7839F3}" type="pres">
      <dgm:prSet presAssocID="{1A748624-13D3-4DD9-AAD7-06BA693B2CDE}" presName="compNode" presStyleCnt="0"/>
      <dgm:spPr/>
    </dgm:pt>
    <dgm:pt modelId="{0F9D7A76-473D-424E-A8EA-96F44CF184C6}" type="pres">
      <dgm:prSet presAssocID="{1A748624-13D3-4DD9-AAD7-06BA693B2CDE}" presName="bgRect" presStyleLbl="bgShp" presStyleIdx="1" presStyleCnt="3"/>
      <dgm:spPr/>
    </dgm:pt>
    <dgm:pt modelId="{D07C9B2F-6F5B-40E1-B930-8F8AC72CE200}" type="pres">
      <dgm:prSet presAssocID="{1A748624-13D3-4DD9-AAD7-06BA693B2CDE}" presName="iconRect" presStyleLbl="node1" presStyleIdx="1" presStyleCnt="3"/>
      <dgm:spPr>
        <a:blipFill>
          <a:blip xmlns:r="http://schemas.openxmlformats.org/officeDocument/2006/relationships"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zh-TW" altLang="en-US"/>
        </a:p>
      </dgm:t>
      <dgm:extLst>
        <a:ext uri="{E40237B7-FDA0-4F09-8148-C483321AD2D9}">
          <dgm14:cNvPr xmlns:dgm14="http://schemas.microsoft.com/office/drawing/2010/diagram" id="0" name="" descr="迷宮"/>
        </a:ext>
      </dgm:extLst>
    </dgm:pt>
    <dgm:pt modelId="{4FBBDD7B-15BA-4A6C-99F6-A97227589330}" type="pres">
      <dgm:prSet presAssocID="{1A748624-13D3-4DD9-AAD7-06BA693B2CDE}" presName="spaceRect" presStyleCnt="0"/>
      <dgm:spPr/>
    </dgm:pt>
    <dgm:pt modelId="{8BCBDECB-386F-4918-BE51-896440957217}" type="pres">
      <dgm:prSet presAssocID="{1A748624-13D3-4DD9-AAD7-06BA693B2CDE}" presName="parTx" presStyleLbl="revTx" presStyleIdx="1" presStyleCnt="4">
        <dgm:presLayoutVars>
          <dgm:chMax val="0"/>
          <dgm:chPref val="0"/>
        </dgm:presLayoutVars>
      </dgm:prSet>
      <dgm:spPr/>
      <dgm:t>
        <a:bodyPr/>
        <a:lstStyle/>
        <a:p>
          <a:endParaRPr lang="zh-TW" altLang="en-US"/>
        </a:p>
      </dgm:t>
    </dgm:pt>
    <dgm:pt modelId="{F1AFDAD8-648D-4D36-9CDB-D6FCD6389AA3}" type="pres">
      <dgm:prSet presAssocID="{2138E213-4030-4D12-8250-43338B4624DE}" presName="sibTrans" presStyleCnt="0"/>
      <dgm:spPr/>
    </dgm:pt>
    <dgm:pt modelId="{5C4E490D-4AA1-4D1E-BF88-6C78440E842D}" type="pres">
      <dgm:prSet presAssocID="{06C77F70-D684-4BF8-BC3E-3F64D3C9C5BF}" presName="compNode" presStyleCnt="0"/>
      <dgm:spPr/>
    </dgm:pt>
    <dgm:pt modelId="{B505CDF0-30B0-4E22-8C97-8D1A56F35944}" type="pres">
      <dgm:prSet presAssocID="{06C77F70-D684-4BF8-BC3E-3F64D3C9C5BF}" presName="bgRect" presStyleLbl="bgShp" presStyleIdx="2" presStyleCnt="3"/>
      <dgm:spPr/>
    </dgm:pt>
    <dgm:pt modelId="{4C618336-D244-4C19-B13C-761007930FC8}" type="pres">
      <dgm:prSet presAssocID="{06C77F70-D684-4BF8-BC3E-3F64D3C9C5BF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zh-TW" altLang="en-US"/>
        </a:p>
      </dgm:t>
      <dgm:extLst>
        <a:ext uri="{E40237B7-FDA0-4F09-8148-C483321AD2D9}">
          <dgm14:cNvPr xmlns:dgm14="http://schemas.microsoft.com/office/drawing/2010/diagram" id="0" name="" descr="程式設計師"/>
        </a:ext>
      </dgm:extLst>
    </dgm:pt>
    <dgm:pt modelId="{B5481D22-BFFD-41B2-AD78-2C537E08738E}" type="pres">
      <dgm:prSet presAssocID="{06C77F70-D684-4BF8-BC3E-3F64D3C9C5BF}" presName="spaceRect" presStyleCnt="0"/>
      <dgm:spPr/>
    </dgm:pt>
    <dgm:pt modelId="{C8CC15F9-052B-4911-85FC-DEEF7F550AA7}" type="pres">
      <dgm:prSet presAssocID="{06C77F70-D684-4BF8-BC3E-3F64D3C9C5BF}" presName="parTx" presStyleLbl="revTx" presStyleIdx="2" presStyleCnt="4">
        <dgm:presLayoutVars>
          <dgm:chMax val="0"/>
          <dgm:chPref val="0"/>
        </dgm:presLayoutVars>
      </dgm:prSet>
      <dgm:spPr/>
      <dgm:t>
        <a:bodyPr/>
        <a:lstStyle/>
        <a:p>
          <a:endParaRPr lang="zh-TW" altLang="en-US"/>
        </a:p>
      </dgm:t>
    </dgm:pt>
    <dgm:pt modelId="{7781901E-915C-48EE-9D9F-0A197A0A962F}" type="pres">
      <dgm:prSet presAssocID="{06C77F70-D684-4BF8-BC3E-3F64D3C9C5BF}" presName="desTx" presStyleLbl="revTx" presStyleIdx="3" presStyleCnt="4" custLinFactX="-13993" custLinFactNeighborX="-100000" custLinFactNeighborY="440">
        <dgm:presLayoutVars/>
      </dgm:prSet>
      <dgm:spPr/>
      <dgm:t>
        <a:bodyPr/>
        <a:lstStyle/>
        <a:p>
          <a:endParaRPr lang="zh-TW" altLang="en-US"/>
        </a:p>
      </dgm:t>
    </dgm:pt>
  </dgm:ptLst>
  <dgm:cxnLst>
    <dgm:cxn modelId="{8992B941-29C9-4218-9FC1-3BFC876A2F32}" srcId="{7E4BEB2C-4F56-40A1-9852-2B8FB8CE2B28}" destId="{C2706D6F-D813-4D6B-BDEC-FB9FC4B9D376}" srcOrd="0" destOrd="0" parTransId="{2571009F-97DD-46C6-A9FB-88693613C889}" sibTransId="{A3E5255E-F717-42C9-97BA-44480B185319}"/>
    <dgm:cxn modelId="{D91ADF14-9B8C-43AC-9357-8C4241E84973}" srcId="{06C77F70-D684-4BF8-BC3E-3F64D3C9C5BF}" destId="{8E43ACC2-A6BB-49D9-B2D1-68D71BF502D9}" srcOrd="0" destOrd="0" parTransId="{769F91FB-023C-43FC-B155-1D456B300F1C}" sibTransId="{B59F1DA4-B532-4E26-8361-F728C2142126}"/>
    <dgm:cxn modelId="{298166F1-437E-4B2A-8800-640540D99163}" srcId="{06C77F70-D684-4BF8-BC3E-3F64D3C9C5BF}" destId="{1F0D1C6B-2EC6-4BA6-8A34-21E9809B982B}" srcOrd="2" destOrd="0" parTransId="{1AC2D03E-A641-4A1D-9425-14F978726D36}" sibTransId="{1C0E1128-BF34-45CF-94A2-7FE0F803A4F1}"/>
    <dgm:cxn modelId="{7C3E9413-438D-4F9C-A081-20EC15D3CE68}" srcId="{7E4BEB2C-4F56-40A1-9852-2B8FB8CE2B28}" destId="{06C77F70-D684-4BF8-BC3E-3F64D3C9C5BF}" srcOrd="2" destOrd="0" parTransId="{5F3892AD-D845-4869-BAD1-3D95C968B915}" sibTransId="{54C8E166-49DB-4D2E-AE4D-81370DEF3FEC}"/>
    <dgm:cxn modelId="{BCAA0B02-0B4D-46CE-8582-02912E45700B}" srcId="{7E4BEB2C-4F56-40A1-9852-2B8FB8CE2B28}" destId="{1A748624-13D3-4DD9-AAD7-06BA693B2CDE}" srcOrd="1" destOrd="0" parTransId="{648CCED1-9332-404C-A01B-6A8E87F2B82D}" sibTransId="{2138E213-4030-4D12-8250-43338B4624DE}"/>
    <dgm:cxn modelId="{DD06EB26-B58D-447A-9DD3-919E0943BAEA}" type="presOf" srcId="{8E43ACC2-A6BB-49D9-B2D1-68D71BF502D9}" destId="{7781901E-915C-48EE-9D9F-0A197A0A962F}" srcOrd="0" destOrd="0" presId="urn:microsoft.com/office/officeart/2018/2/layout/IconVerticalSolidList"/>
    <dgm:cxn modelId="{E9BC721A-C6A0-4CA4-9300-EEF80C04F5F8}" type="presOf" srcId="{06C77F70-D684-4BF8-BC3E-3F64D3C9C5BF}" destId="{C8CC15F9-052B-4911-85FC-DEEF7F550AA7}" srcOrd="0" destOrd="0" presId="urn:microsoft.com/office/officeart/2018/2/layout/IconVerticalSolidList"/>
    <dgm:cxn modelId="{1D9731E5-8826-4320-B367-AB73606FBEB7}" type="presOf" srcId="{7E4BEB2C-4F56-40A1-9852-2B8FB8CE2B28}" destId="{8751A270-3C9A-48D7-A13A-609F3858E0DB}" srcOrd="0" destOrd="0" presId="urn:microsoft.com/office/officeart/2018/2/layout/IconVerticalSolidList"/>
    <dgm:cxn modelId="{B4D69FF4-F405-4ECA-8238-15D221FAD907}" type="presOf" srcId="{08CC0C54-067F-4316-8867-9C26268CA15D}" destId="{7781901E-915C-48EE-9D9F-0A197A0A962F}" srcOrd="0" destOrd="1" presId="urn:microsoft.com/office/officeart/2018/2/layout/IconVerticalSolidList"/>
    <dgm:cxn modelId="{F486DBD1-0598-4DD3-A976-2F0E9F152B19}" srcId="{06C77F70-D684-4BF8-BC3E-3F64D3C9C5BF}" destId="{08CC0C54-067F-4316-8867-9C26268CA15D}" srcOrd="1" destOrd="0" parTransId="{3B7D7D74-20FD-4FAD-ADB5-51356B06B8C1}" sibTransId="{17E6E101-A669-4FF1-9C97-B544D94C9B73}"/>
    <dgm:cxn modelId="{DCBAD25D-1EA2-4012-BA8F-452D2CC66DAF}" type="presOf" srcId="{1A748624-13D3-4DD9-AAD7-06BA693B2CDE}" destId="{8BCBDECB-386F-4918-BE51-896440957217}" srcOrd="0" destOrd="0" presId="urn:microsoft.com/office/officeart/2018/2/layout/IconVerticalSolidList"/>
    <dgm:cxn modelId="{FD6F8D2E-B488-4777-8603-644263D83CDB}" type="presOf" srcId="{C2706D6F-D813-4D6B-BDEC-FB9FC4B9D376}" destId="{C9AE249D-A27C-47F1-A4E1-55D216A618AC}" srcOrd="0" destOrd="0" presId="urn:microsoft.com/office/officeart/2018/2/layout/IconVerticalSolidList"/>
    <dgm:cxn modelId="{3A94603C-AB59-407D-8E15-E9979976739B}" type="presOf" srcId="{1F0D1C6B-2EC6-4BA6-8A34-21E9809B982B}" destId="{7781901E-915C-48EE-9D9F-0A197A0A962F}" srcOrd="0" destOrd="2" presId="urn:microsoft.com/office/officeart/2018/2/layout/IconVerticalSolidList"/>
    <dgm:cxn modelId="{3EA29F21-2FCF-44BF-9EE9-C92716F74CB8}" type="presParOf" srcId="{8751A270-3C9A-48D7-A13A-609F3858E0DB}" destId="{C17389B2-741D-4DD5-8778-7AA8EDE1B15A}" srcOrd="0" destOrd="0" presId="urn:microsoft.com/office/officeart/2018/2/layout/IconVerticalSolidList"/>
    <dgm:cxn modelId="{FAC16DE4-6735-41C7-86F2-A5742EB159DE}" type="presParOf" srcId="{C17389B2-741D-4DD5-8778-7AA8EDE1B15A}" destId="{AF472F1E-0185-43F8-A6F2-C1F7D4839CB8}" srcOrd="0" destOrd="0" presId="urn:microsoft.com/office/officeart/2018/2/layout/IconVerticalSolidList"/>
    <dgm:cxn modelId="{61ECDC20-C000-46C5-9B3B-377CFC55838B}" type="presParOf" srcId="{C17389B2-741D-4DD5-8778-7AA8EDE1B15A}" destId="{FC7B88B8-60EB-4C6B-8A17-69684039DC0C}" srcOrd="1" destOrd="0" presId="urn:microsoft.com/office/officeart/2018/2/layout/IconVerticalSolidList"/>
    <dgm:cxn modelId="{AF0BDB2E-AF5E-41FA-84EC-5C7C1F7F0276}" type="presParOf" srcId="{C17389B2-741D-4DD5-8778-7AA8EDE1B15A}" destId="{F213FB0C-CF26-46A7-AE79-3AD5CA9E1884}" srcOrd="2" destOrd="0" presId="urn:microsoft.com/office/officeart/2018/2/layout/IconVerticalSolidList"/>
    <dgm:cxn modelId="{8429E0B8-1788-4743-945C-F17F227D9DA7}" type="presParOf" srcId="{C17389B2-741D-4DD5-8778-7AA8EDE1B15A}" destId="{C9AE249D-A27C-47F1-A4E1-55D216A618AC}" srcOrd="3" destOrd="0" presId="urn:microsoft.com/office/officeart/2018/2/layout/IconVerticalSolidList"/>
    <dgm:cxn modelId="{26707772-9F01-4728-B08D-81F5BC25604F}" type="presParOf" srcId="{8751A270-3C9A-48D7-A13A-609F3858E0DB}" destId="{F885F13E-F45D-4AE8-A611-AA0C1D760B05}" srcOrd="1" destOrd="0" presId="urn:microsoft.com/office/officeart/2018/2/layout/IconVerticalSolidList"/>
    <dgm:cxn modelId="{0830E9CC-C05B-4635-A81A-B34C7A4505EA}" type="presParOf" srcId="{8751A270-3C9A-48D7-A13A-609F3858E0DB}" destId="{058EC1D1-0582-4793-AD8D-56BDDE7839F3}" srcOrd="2" destOrd="0" presId="urn:microsoft.com/office/officeart/2018/2/layout/IconVerticalSolidList"/>
    <dgm:cxn modelId="{B9CB476C-4D5A-41BD-A215-B610E156A1E6}" type="presParOf" srcId="{058EC1D1-0582-4793-AD8D-56BDDE7839F3}" destId="{0F9D7A76-473D-424E-A8EA-96F44CF184C6}" srcOrd="0" destOrd="0" presId="urn:microsoft.com/office/officeart/2018/2/layout/IconVerticalSolidList"/>
    <dgm:cxn modelId="{CF0F3626-B2AD-47F4-AD1D-56CB1410D53F}" type="presParOf" srcId="{058EC1D1-0582-4793-AD8D-56BDDE7839F3}" destId="{D07C9B2F-6F5B-40E1-B930-8F8AC72CE200}" srcOrd="1" destOrd="0" presId="urn:microsoft.com/office/officeart/2018/2/layout/IconVerticalSolidList"/>
    <dgm:cxn modelId="{8047F1EC-1022-422E-BEDB-B7A282D47025}" type="presParOf" srcId="{058EC1D1-0582-4793-AD8D-56BDDE7839F3}" destId="{4FBBDD7B-15BA-4A6C-99F6-A97227589330}" srcOrd="2" destOrd="0" presId="urn:microsoft.com/office/officeart/2018/2/layout/IconVerticalSolidList"/>
    <dgm:cxn modelId="{CFB8E4CF-118F-4D28-B66B-3BB44606482E}" type="presParOf" srcId="{058EC1D1-0582-4793-AD8D-56BDDE7839F3}" destId="{8BCBDECB-386F-4918-BE51-896440957217}" srcOrd="3" destOrd="0" presId="urn:microsoft.com/office/officeart/2018/2/layout/IconVerticalSolidList"/>
    <dgm:cxn modelId="{F4F3474D-B2EA-4885-9754-47190CB86E99}" type="presParOf" srcId="{8751A270-3C9A-48D7-A13A-609F3858E0DB}" destId="{F1AFDAD8-648D-4D36-9CDB-D6FCD6389AA3}" srcOrd="3" destOrd="0" presId="urn:microsoft.com/office/officeart/2018/2/layout/IconVerticalSolidList"/>
    <dgm:cxn modelId="{8778EBA6-1D2A-4A15-ABC5-1A4A872896C0}" type="presParOf" srcId="{8751A270-3C9A-48D7-A13A-609F3858E0DB}" destId="{5C4E490D-4AA1-4D1E-BF88-6C78440E842D}" srcOrd="4" destOrd="0" presId="urn:microsoft.com/office/officeart/2018/2/layout/IconVerticalSolidList"/>
    <dgm:cxn modelId="{0E345ED0-5A27-40C2-AD80-303636B28137}" type="presParOf" srcId="{5C4E490D-4AA1-4D1E-BF88-6C78440E842D}" destId="{B505CDF0-30B0-4E22-8C97-8D1A56F35944}" srcOrd="0" destOrd="0" presId="urn:microsoft.com/office/officeart/2018/2/layout/IconVerticalSolidList"/>
    <dgm:cxn modelId="{33539158-17C5-4AC1-9ACB-92D7EF7B6FBD}" type="presParOf" srcId="{5C4E490D-4AA1-4D1E-BF88-6C78440E842D}" destId="{4C618336-D244-4C19-B13C-761007930FC8}" srcOrd="1" destOrd="0" presId="urn:microsoft.com/office/officeart/2018/2/layout/IconVerticalSolidList"/>
    <dgm:cxn modelId="{05C42651-4386-4EC3-83B7-5BE4C008F19B}" type="presParOf" srcId="{5C4E490D-4AA1-4D1E-BF88-6C78440E842D}" destId="{B5481D22-BFFD-41B2-AD78-2C537E08738E}" srcOrd="2" destOrd="0" presId="urn:microsoft.com/office/officeart/2018/2/layout/IconVerticalSolidList"/>
    <dgm:cxn modelId="{00B204FA-D10C-47D1-A44D-9D8DD1629B2A}" type="presParOf" srcId="{5C4E490D-4AA1-4D1E-BF88-6C78440E842D}" destId="{C8CC15F9-052B-4911-85FC-DEEF7F550AA7}" srcOrd="3" destOrd="0" presId="urn:microsoft.com/office/officeart/2018/2/layout/IconVerticalSolidList"/>
    <dgm:cxn modelId="{8264C444-49B1-4614-8DC6-951824C067DB}" type="presParOf" srcId="{5C4E490D-4AA1-4D1E-BF88-6C78440E842D}" destId="{7781901E-915C-48EE-9D9F-0A197A0A962F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639431F3-B873-4D10-A64B-60D8EF5DEAB1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3ADC1257-320A-4289-B925-475FE0156EC0}">
      <dgm:prSet/>
      <dgm:spPr/>
      <dgm:t>
        <a:bodyPr/>
        <a:lstStyle/>
        <a:p>
          <a:r>
            <a:rPr lang="en-US"/>
            <a:t>Implement</a:t>
          </a:r>
          <a:r>
            <a:rPr lang="zh-TW"/>
            <a:t> </a:t>
          </a:r>
          <a:r>
            <a:rPr lang="en-US"/>
            <a:t>:</a:t>
          </a:r>
          <a:r>
            <a:rPr lang="zh-TW"/>
            <a:t> 實現</a:t>
          </a:r>
          <a:endParaRPr lang="en-US"/>
        </a:p>
      </dgm:t>
    </dgm:pt>
    <dgm:pt modelId="{10EB71AB-A1C6-433F-BD01-25E933B14C78}" type="parTrans" cxnId="{D1B9B66F-61AF-4CD1-BE5F-7929FE414D78}">
      <dgm:prSet/>
      <dgm:spPr/>
      <dgm:t>
        <a:bodyPr/>
        <a:lstStyle/>
        <a:p>
          <a:endParaRPr lang="en-US"/>
        </a:p>
      </dgm:t>
    </dgm:pt>
    <dgm:pt modelId="{C9D4C4FE-2F91-4ECD-83E0-BBF5E7F7C410}" type="sibTrans" cxnId="{D1B9B66F-61AF-4CD1-BE5F-7929FE414D78}">
      <dgm:prSet/>
      <dgm:spPr/>
      <dgm:t>
        <a:bodyPr/>
        <a:lstStyle/>
        <a:p>
          <a:endParaRPr lang="en-US"/>
        </a:p>
      </dgm:t>
    </dgm:pt>
    <dgm:pt modelId="{DF058FA2-5E80-4921-BCCF-C2374BE85912}">
      <dgm:prSet/>
      <dgm:spPr/>
      <dgm:t>
        <a:bodyPr/>
        <a:lstStyle/>
        <a:p>
          <a:r>
            <a:rPr lang="zh-TW"/>
            <a:t>將設計轉換為</a:t>
          </a:r>
          <a:r>
            <a:rPr lang="en-US"/>
            <a:t>Prototype</a:t>
          </a:r>
          <a:r>
            <a:rPr lang="zh-TW"/>
            <a:t>的過程。</a:t>
          </a:r>
          <a:endParaRPr lang="en-US"/>
        </a:p>
      </dgm:t>
    </dgm:pt>
    <dgm:pt modelId="{9CFA6529-49AA-476A-84E0-539A67348170}" type="parTrans" cxnId="{CA2E7123-AC77-460B-AD5A-D9BF46DCFF29}">
      <dgm:prSet/>
      <dgm:spPr/>
      <dgm:t>
        <a:bodyPr/>
        <a:lstStyle/>
        <a:p>
          <a:endParaRPr lang="en-US"/>
        </a:p>
      </dgm:t>
    </dgm:pt>
    <dgm:pt modelId="{DB212334-FD3A-46F3-BD9D-632259B4E8CE}" type="sibTrans" cxnId="{CA2E7123-AC77-460B-AD5A-D9BF46DCFF29}">
      <dgm:prSet/>
      <dgm:spPr/>
      <dgm:t>
        <a:bodyPr/>
        <a:lstStyle/>
        <a:p>
          <a:endParaRPr lang="en-US"/>
        </a:p>
      </dgm:t>
    </dgm:pt>
    <dgm:pt modelId="{8992F2FC-DF2C-4E5C-8B43-3D8CA2F8B55B}">
      <dgm:prSet/>
      <dgm:spPr/>
      <dgm:t>
        <a:bodyPr/>
        <a:lstStyle/>
        <a:p>
          <a:r>
            <a:rPr lang="zh-TW"/>
            <a:t>開始去實作討論出來的問題，一邊思考討論、一邊實作，直到有一個基本</a:t>
          </a:r>
          <a:r>
            <a:rPr lang="en-US"/>
            <a:t>Prototype</a:t>
          </a:r>
          <a:r>
            <a:rPr lang="zh-TW"/>
            <a:t>的產生。</a:t>
          </a:r>
          <a:endParaRPr lang="en-US"/>
        </a:p>
      </dgm:t>
    </dgm:pt>
    <dgm:pt modelId="{D67E7B3D-C6AB-475A-B239-CB0D136F6D07}" type="parTrans" cxnId="{E4AAA1AE-C185-4B21-8947-4CBC1806EB5A}">
      <dgm:prSet/>
      <dgm:spPr/>
      <dgm:t>
        <a:bodyPr/>
        <a:lstStyle/>
        <a:p>
          <a:endParaRPr lang="en-US"/>
        </a:p>
      </dgm:t>
    </dgm:pt>
    <dgm:pt modelId="{ACFDA518-4608-4AD0-BDDE-729DE57A3B1B}" type="sibTrans" cxnId="{E4AAA1AE-C185-4B21-8947-4CBC1806EB5A}">
      <dgm:prSet/>
      <dgm:spPr/>
      <dgm:t>
        <a:bodyPr/>
        <a:lstStyle/>
        <a:p>
          <a:endParaRPr lang="en-US"/>
        </a:p>
      </dgm:t>
    </dgm:pt>
    <dgm:pt modelId="{B88934D7-34C6-43B0-8C26-43362A75975E}" type="pres">
      <dgm:prSet presAssocID="{639431F3-B873-4D10-A64B-60D8EF5DEAB1}" presName="root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77A7F030-EBB1-48C4-9416-0932B0FB025E}" type="pres">
      <dgm:prSet presAssocID="{3ADC1257-320A-4289-B925-475FE0156EC0}" presName="compNode" presStyleCnt="0"/>
      <dgm:spPr/>
    </dgm:pt>
    <dgm:pt modelId="{1053C271-46BF-4486-9718-BE78AADB4B14}" type="pres">
      <dgm:prSet presAssocID="{3ADC1257-320A-4289-B925-475FE0156EC0}" presName="bgRect" presStyleLbl="bgShp" presStyleIdx="0" presStyleCnt="3"/>
      <dgm:spPr/>
    </dgm:pt>
    <dgm:pt modelId="{5D9BF698-4BA8-42FA-A6D4-52904DC82542}" type="pres">
      <dgm:prSet presAssocID="{3ADC1257-320A-4289-B925-475FE0156EC0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zh-TW" altLang="en-US"/>
        </a:p>
      </dgm:t>
      <dgm:extLst>
        <a:ext uri="{E40237B7-FDA0-4F09-8148-C483321AD2D9}">
          <dgm14:cNvPr xmlns:dgm14="http://schemas.microsoft.com/office/drawing/2010/diagram" id="0" name="" descr="核取記號"/>
        </a:ext>
      </dgm:extLst>
    </dgm:pt>
    <dgm:pt modelId="{8B93F8EC-7D0B-4549-8A80-3BF36E5C3FD6}" type="pres">
      <dgm:prSet presAssocID="{3ADC1257-320A-4289-B925-475FE0156EC0}" presName="spaceRect" presStyleCnt="0"/>
      <dgm:spPr/>
    </dgm:pt>
    <dgm:pt modelId="{ED574B1C-1304-4313-BA01-9988A9AD579B}" type="pres">
      <dgm:prSet presAssocID="{3ADC1257-320A-4289-B925-475FE0156EC0}" presName="parTx" presStyleLbl="revTx" presStyleIdx="0" presStyleCnt="3">
        <dgm:presLayoutVars>
          <dgm:chMax val="0"/>
          <dgm:chPref val="0"/>
        </dgm:presLayoutVars>
      </dgm:prSet>
      <dgm:spPr/>
      <dgm:t>
        <a:bodyPr/>
        <a:lstStyle/>
        <a:p>
          <a:endParaRPr lang="zh-TW" altLang="en-US"/>
        </a:p>
      </dgm:t>
    </dgm:pt>
    <dgm:pt modelId="{57DB620E-9803-49F3-A540-E278DF21E1BE}" type="pres">
      <dgm:prSet presAssocID="{C9D4C4FE-2F91-4ECD-83E0-BBF5E7F7C410}" presName="sibTrans" presStyleCnt="0"/>
      <dgm:spPr/>
    </dgm:pt>
    <dgm:pt modelId="{6C0716C9-4A32-4C51-ACF5-0BB5E442D091}" type="pres">
      <dgm:prSet presAssocID="{DF058FA2-5E80-4921-BCCF-C2374BE85912}" presName="compNode" presStyleCnt="0"/>
      <dgm:spPr/>
    </dgm:pt>
    <dgm:pt modelId="{88BB1D31-236D-4CD0-8DD7-218F32D47310}" type="pres">
      <dgm:prSet presAssocID="{DF058FA2-5E80-4921-BCCF-C2374BE85912}" presName="bgRect" presStyleLbl="bgShp" presStyleIdx="1" presStyleCnt="3"/>
      <dgm:spPr/>
    </dgm:pt>
    <dgm:pt modelId="{066A3334-C4B8-4961-A8DC-2FD13239C53A}" type="pres">
      <dgm:prSet presAssocID="{DF058FA2-5E80-4921-BCCF-C2374BE85912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zh-TW" altLang="en-US"/>
        </a:p>
      </dgm:t>
      <dgm:extLst>
        <a:ext uri="{E40237B7-FDA0-4F09-8148-C483321AD2D9}">
          <dgm14:cNvPr xmlns:dgm14="http://schemas.microsoft.com/office/drawing/2010/diagram" id="0" name="" descr="Right Pointing Backhand Index"/>
        </a:ext>
      </dgm:extLst>
    </dgm:pt>
    <dgm:pt modelId="{E2A9AAB0-E7E6-40EA-BA2E-B2C2A4EADA63}" type="pres">
      <dgm:prSet presAssocID="{DF058FA2-5E80-4921-BCCF-C2374BE85912}" presName="spaceRect" presStyleCnt="0"/>
      <dgm:spPr/>
    </dgm:pt>
    <dgm:pt modelId="{1AD09543-AC50-4ABF-A4FF-6358C6478224}" type="pres">
      <dgm:prSet presAssocID="{DF058FA2-5E80-4921-BCCF-C2374BE85912}" presName="parTx" presStyleLbl="revTx" presStyleIdx="1" presStyleCnt="3">
        <dgm:presLayoutVars>
          <dgm:chMax val="0"/>
          <dgm:chPref val="0"/>
        </dgm:presLayoutVars>
      </dgm:prSet>
      <dgm:spPr/>
      <dgm:t>
        <a:bodyPr/>
        <a:lstStyle/>
        <a:p>
          <a:endParaRPr lang="zh-TW" altLang="en-US"/>
        </a:p>
      </dgm:t>
    </dgm:pt>
    <dgm:pt modelId="{3C22046C-B981-445B-B1DC-CE97F02E395B}" type="pres">
      <dgm:prSet presAssocID="{DB212334-FD3A-46F3-BD9D-632259B4E8CE}" presName="sibTrans" presStyleCnt="0"/>
      <dgm:spPr/>
    </dgm:pt>
    <dgm:pt modelId="{2DF61853-2509-46C3-BC48-4A4187FBC0DB}" type="pres">
      <dgm:prSet presAssocID="{8992F2FC-DF2C-4E5C-8B43-3D8CA2F8B55B}" presName="compNode" presStyleCnt="0"/>
      <dgm:spPr/>
    </dgm:pt>
    <dgm:pt modelId="{8A4960D5-84C1-4EA9-9C0A-17A5B9AC0B25}" type="pres">
      <dgm:prSet presAssocID="{8992F2FC-DF2C-4E5C-8B43-3D8CA2F8B55B}" presName="bgRect" presStyleLbl="bgShp" presStyleIdx="2" presStyleCnt="3"/>
      <dgm:spPr/>
    </dgm:pt>
    <dgm:pt modelId="{2F3564BD-3138-4BF6-BCC9-E946D018E6D0}" type="pres">
      <dgm:prSet presAssocID="{8992F2FC-DF2C-4E5C-8B43-3D8CA2F8B55B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zh-TW" altLang="en-US"/>
        </a:p>
      </dgm:t>
      <dgm:extLst>
        <a:ext uri="{E40237B7-FDA0-4F09-8148-C483321AD2D9}">
          <dgm14:cNvPr xmlns:dgm14="http://schemas.microsoft.com/office/drawing/2010/diagram" id="0" name="" descr="問題"/>
        </a:ext>
      </dgm:extLst>
    </dgm:pt>
    <dgm:pt modelId="{78D7B5A3-38C4-40AB-AE98-872517BD1311}" type="pres">
      <dgm:prSet presAssocID="{8992F2FC-DF2C-4E5C-8B43-3D8CA2F8B55B}" presName="spaceRect" presStyleCnt="0"/>
      <dgm:spPr/>
    </dgm:pt>
    <dgm:pt modelId="{A3AE4AD4-CD8F-42D6-8668-58D66D33F591}" type="pres">
      <dgm:prSet presAssocID="{8992F2FC-DF2C-4E5C-8B43-3D8CA2F8B55B}" presName="parTx" presStyleLbl="revTx" presStyleIdx="2" presStyleCnt="3">
        <dgm:presLayoutVars>
          <dgm:chMax val="0"/>
          <dgm:chPref val="0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F7813B7B-334B-4885-A500-B909B5D24A0D}" type="presOf" srcId="{3ADC1257-320A-4289-B925-475FE0156EC0}" destId="{ED574B1C-1304-4313-BA01-9988A9AD579B}" srcOrd="0" destOrd="0" presId="urn:microsoft.com/office/officeart/2018/2/layout/IconVerticalSolidList"/>
    <dgm:cxn modelId="{CA2E7123-AC77-460B-AD5A-D9BF46DCFF29}" srcId="{639431F3-B873-4D10-A64B-60D8EF5DEAB1}" destId="{DF058FA2-5E80-4921-BCCF-C2374BE85912}" srcOrd="1" destOrd="0" parTransId="{9CFA6529-49AA-476A-84E0-539A67348170}" sibTransId="{DB212334-FD3A-46F3-BD9D-632259B4E8CE}"/>
    <dgm:cxn modelId="{D1B9B66F-61AF-4CD1-BE5F-7929FE414D78}" srcId="{639431F3-B873-4D10-A64B-60D8EF5DEAB1}" destId="{3ADC1257-320A-4289-B925-475FE0156EC0}" srcOrd="0" destOrd="0" parTransId="{10EB71AB-A1C6-433F-BD01-25E933B14C78}" sibTransId="{C9D4C4FE-2F91-4ECD-83E0-BBF5E7F7C410}"/>
    <dgm:cxn modelId="{F5E4D4A8-8D50-431E-A78C-F05AADE769FA}" type="presOf" srcId="{DF058FA2-5E80-4921-BCCF-C2374BE85912}" destId="{1AD09543-AC50-4ABF-A4FF-6358C6478224}" srcOrd="0" destOrd="0" presId="urn:microsoft.com/office/officeart/2018/2/layout/IconVerticalSolidList"/>
    <dgm:cxn modelId="{D8ED534C-7EEF-4413-82F5-05EF0AE686A4}" type="presOf" srcId="{639431F3-B873-4D10-A64B-60D8EF5DEAB1}" destId="{B88934D7-34C6-43B0-8C26-43362A75975E}" srcOrd="0" destOrd="0" presId="urn:microsoft.com/office/officeart/2018/2/layout/IconVerticalSolidList"/>
    <dgm:cxn modelId="{9DDE5E76-E30B-4DBF-AD09-3873D02D4ABD}" type="presOf" srcId="{8992F2FC-DF2C-4E5C-8B43-3D8CA2F8B55B}" destId="{A3AE4AD4-CD8F-42D6-8668-58D66D33F591}" srcOrd="0" destOrd="0" presId="urn:microsoft.com/office/officeart/2018/2/layout/IconVerticalSolidList"/>
    <dgm:cxn modelId="{E4AAA1AE-C185-4B21-8947-4CBC1806EB5A}" srcId="{639431F3-B873-4D10-A64B-60D8EF5DEAB1}" destId="{8992F2FC-DF2C-4E5C-8B43-3D8CA2F8B55B}" srcOrd="2" destOrd="0" parTransId="{D67E7B3D-C6AB-475A-B239-CB0D136F6D07}" sibTransId="{ACFDA518-4608-4AD0-BDDE-729DE57A3B1B}"/>
    <dgm:cxn modelId="{25C13773-9E31-4D06-81DB-4C99D9A67D55}" type="presParOf" srcId="{B88934D7-34C6-43B0-8C26-43362A75975E}" destId="{77A7F030-EBB1-48C4-9416-0932B0FB025E}" srcOrd="0" destOrd="0" presId="urn:microsoft.com/office/officeart/2018/2/layout/IconVerticalSolidList"/>
    <dgm:cxn modelId="{215A45BD-B350-464E-9786-17964AD4C0DB}" type="presParOf" srcId="{77A7F030-EBB1-48C4-9416-0932B0FB025E}" destId="{1053C271-46BF-4486-9718-BE78AADB4B14}" srcOrd="0" destOrd="0" presId="urn:microsoft.com/office/officeart/2018/2/layout/IconVerticalSolidList"/>
    <dgm:cxn modelId="{79F05E14-6A1A-4BB0-B492-9D6B8C3C6E95}" type="presParOf" srcId="{77A7F030-EBB1-48C4-9416-0932B0FB025E}" destId="{5D9BF698-4BA8-42FA-A6D4-52904DC82542}" srcOrd="1" destOrd="0" presId="urn:microsoft.com/office/officeart/2018/2/layout/IconVerticalSolidList"/>
    <dgm:cxn modelId="{43D9A929-1365-4F66-859D-84A658F2C26A}" type="presParOf" srcId="{77A7F030-EBB1-48C4-9416-0932B0FB025E}" destId="{8B93F8EC-7D0B-4549-8A80-3BF36E5C3FD6}" srcOrd="2" destOrd="0" presId="urn:microsoft.com/office/officeart/2018/2/layout/IconVerticalSolidList"/>
    <dgm:cxn modelId="{763D9037-0A4D-4550-AFEA-FF24AA7F656C}" type="presParOf" srcId="{77A7F030-EBB1-48C4-9416-0932B0FB025E}" destId="{ED574B1C-1304-4313-BA01-9988A9AD579B}" srcOrd="3" destOrd="0" presId="urn:microsoft.com/office/officeart/2018/2/layout/IconVerticalSolidList"/>
    <dgm:cxn modelId="{8500DBB0-4D38-4247-839A-475A1E1CC0A4}" type="presParOf" srcId="{B88934D7-34C6-43B0-8C26-43362A75975E}" destId="{57DB620E-9803-49F3-A540-E278DF21E1BE}" srcOrd="1" destOrd="0" presId="urn:microsoft.com/office/officeart/2018/2/layout/IconVerticalSolidList"/>
    <dgm:cxn modelId="{6F4C523C-A865-4BFA-B11D-67E9CCD9495F}" type="presParOf" srcId="{B88934D7-34C6-43B0-8C26-43362A75975E}" destId="{6C0716C9-4A32-4C51-ACF5-0BB5E442D091}" srcOrd="2" destOrd="0" presId="urn:microsoft.com/office/officeart/2018/2/layout/IconVerticalSolidList"/>
    <dgm:cxn modelId="{0ED0653B-6A0E-42D3-B64C-A061948E7CD0}" type="presParOf" srcId="{6C0716C9-4A32-4C51-ACF5-0BB5E442D091}" destId="{88BB1D31-236D-4CD0-8DD7-218F32D47310}" srcOrd="0" destOrd="0" presId="urn:microsoft.com/office/officeart/2018/2/layout/IconVerticalSolidList"/>
    <dgm:cxn modelId="{3A25A16B-619E-427F-B555-5EBD7CBEA9BC}" type="presParOf" srcId="{6C0716C9-4A32-4C51-ACF5-0BB5E442D091}" destId="{066A3334-C4B8-4961-A8DC-2FD13239C53A}" srcOrd="1" destOrd="0" presId="urn:microsoft.com/office/officeart/2018/2/layout/IconVerticalSolidList"/>
    <dgm:cxn modelId="{AD6E0E84-1A04-4A7B-9F83-F78D60FF068A}" type="presParOf" srcId="{6C0716C9-4A32-4C51-ACF5-0BB5E442D091}" destId="{E2A9AAB0-E7E6-40EA-BA2E-B2C2A4EADA63}" srcOrd="2" destOrd="0" presId="urn:microsoft.com/office/officeart/2018/2/layout/IconVerticalSolidList"/>
    <dgm:cxn modelId="{C7F597A7-D0F6-4292-B60E-41A8B0B5C0F4}" type="presParOf" srcId="{6C0716C9-4A32-4C51-ACF5-0BB5E442D091}" destId="{1AD09543-AC50-4ABF-A4FF-6358C6478224}" srcOrd="3" destOrd="0" presId="urn:microsoft.com/office/officeart/2018/2/layout/IconVerticalSolidList"/>
    <dgm:cxn modelId="{E5970EB1-BC2D-4580-94C0-E259D89BBD10}" type="presParOf" srcId="{B88934D7-34C6-43B0-8C26-43362A75975E}" destId="{3C22046C-B981-445B-B1DC-CE97F02E395B}" srcOrd="3" destOrd="0" presId="urn:microsoft.com/office/officeart/2018/2/layout/IconVerticalSolidList"/>
    <dgm:cxn modelId="{10620BFB-E6EF-467C-83F8-31EAE419142C}" type="presParOf" srcId="{B88934D7-34C6-43B0-8C26-43362A75975E}" destId="{2DF61853-2509-46C3-BC48-4A4187FBC0DB}" srcOrd="4" destOrd="0" presId="urn:microsoft.com/office/officeart/2018/2/layout/IconVerticalSolidList"/>
    <dgm:cxn modelId="{4EC09184-13CD-43E5-956A-AA428B05C20B}" type="presParOf" srcId="{2DF61853-2509-46C3-BC48-4A4187FBC0DB}" destId="{8A4960D5-84C1-4EA9-9C0A-17A5B9AC0B25}" srcOrd="0" destOrd="0" presId="urn:microsoft.com/office/officeart/2018/2/layout/IconVerticalSolidList"/>
    <dgm:cxn modelId="{BCB9C9F4-19FB-4D26-AF72-CC001D5992B9}" type="presParOf" srcId="{2DF61853-2509-46C3-BC48-4A4187FBC0DB}" destId="{2F3564BD-3138-4BF6-BCC9-E946D018E6D0}" srcOrd="1" destOrd="0" presId="urn:microsoft.com/office/officeart/2018/2/layout/IconVerticalSolidList"/>
    <dgm:cxn modelId="{8ABDD379-66CD-45F2-8A89-EEB4CCD7025D}" type="presParOf" srcId="{2DF61853-2509-46C3-BC48-4A4187FBC0DB}" destId="{78D7B5A3-38C4-40AB-AE98-872517BD1311}" srcOrd="2" destOrd="0" presId="urn:microsoft.com/office/officeart/2018/2/layout/IconVerticalSolidList"/>
    <dgm:cxn modelId="{FCB1A601-DA18-4654-8F31-2F671B4E318D}" type="presParOf" srcId="{2DF61853-2509-46C3-BC48-4A4187FBC0DB}" destId="{A3AE4AD4-CD8F-42D6-8668-58D66D33F591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84AF4368-4D54-4078-91C6-1CA358A0006A}" type="doc">
      <dgm:prSet loTypeId="urn:microsoft.com/office/officeart/2005/8/layout/process4" loCatId="process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F88E08A2-727C-4763-B9DB-26DF579397CA}">
      <dgm:prSet/>
      <dgm:spPr/>
      <dgm:t>
        <a:bodyPr/>
        <a:lstStyle/>
        <a:p>
          <a:r>
            <a:rPr lang="en-US"/>
            <a:t>Operate : </a:t>
          </a:r>
          <a:r>
            <a:rPr lang="zh-TW"/>
            <a:t>運作</a:t>
          </a:r>
          <a:endParaRPr lang="en-US"/>
        </a:p>
      </dgm:t>
    </dgm:pt>
    <dgm:pt modelId="{20D707F0-D022-4287-A882-6FBE861D0887}" type="parTrans" cxnId="{9A3D9A17-E8CB-4D30-A74B-A689F00B8DBE}">
      <dgm:prSet/>
      <dgm:spPr/>
      <dgm:t>
        <a:bodyPr/>
        <a:lstStyle/>
        <a:p>
          <a:endParaRPr lang="en-US"/>
        </a:p>
      </dgm:t>
    </dgm:pt>
    <dgm:pt modelId="{2976CA20-B56E-4F88-9A7D-EC8885BED01B}" type="sibTrans" cxnId="{9A3D9A17-E8CB-4D30-A74B-A689F00B8DBE}">
      <dgm:prSet/>
      <dgm:spPr/>
      <dgm:t>
        <a:bodyPr/>
        <a:lstStyle/>
        <a:p>
          <a:endParaRPr lang="en-US"/>
        </a:p>
      </dgm:t>
    </dgm:pt>
    <dgm:pt modelId="{B2C85CD6-7436-4673-AAA0-06C988A99AF3}">
      <dgm:prSet/>
      <dgm:spPr/>
      <dgm:t>
        <a:bodyPr/>
        <a:lstStyle/>
        <a:p>
          <a:r>
            <a:rPr lang="zh-TW"/>
            <a:t>以網頁為例：程式在前一部完成後，一定還是會有些微的問題，需要去多方的測試、修改，才能將專案徹底完成。</a:t>
          </a:r>
          <a:endParaRPr lang="en-US"/>
        </a:p>
      </dgm:t>
    </dgm:pt>
    <dgm:pt modelId="{2D803541-B600-484E-B227-022BFD839653}" type="parTrans" cxnId="{7C0A2A92-87E5-40E3-B0AF-63E829FDAF19}">
      <dgm:prSet/>
      <dgm:spPr/>
      <dgm:t>
        <a:bodyPr/>
        <a:lstStyle/>
        <a:p>
          <a:endParaRPr lang="en-US"/>
        </a:p>
      </dgm:t>
    </dgm:pt>
    <dgm:pt modelId="{5B674F69-5CDD-4D4E-9F81-BE779417C378}" type="sibTrans" cxnId="{7C0A2A92-87E5-40E3-B0AF-63E829FDAF19}">
      <dgm:prSet/>
      <dgm:spPr/>
      <dgm:t>
        <a:bodyPr/>
        <a:lstStyle/>
        <a:p>
          <a:endParaRPr lang="en-US"/>
        </a:p>
      </dgm:t>
    </dgm:pt>
    <dgm:pt modelId="{0D937B44-C119-4BFF-AB27-C21E52B0A4B6}" type="pres">
      <dgm:prSet presAssocID="{84AF4368-4D54-4078-91C6-1CA358A0006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E468E591-2800-4221-8EBA-3E2F1D8866AF}" type="pres">
      <dgm:prSet presAssocID="{B2C85CD6-7436-4673-AAA0-06C988A99AF3}" presName="boxAndChildren" presStyleCnt="0"/>
      <dgm:spPr/>
    </dgm:pt>
    <dgm:pt modelId="{EED6FC0A-78C5-4468-BD44-ED7BC2323043}" type="pres">
      <dgm:prSet presAssocID="{B2C85CD6-7436-4673-AAA0-06C988A99AF3}" presName="parentTextBox" presStyleLbl="node1" presStyleIdx="0" presStyleCnt="2"/>
      <dgm:spPr/>
      <dgm:t>
        <a:bodyPr/>
        <a:lstStyle/>
        <a:p>
          <a:endParaRPr lang="zh-TW" altLang="en-US"/>
        </a:p>
      </dgm:t>
    </dgm:pt>
    <dgm:pt modelId="{7C5253B2-36FF-4BD8-ABF0-043A079EC943}" type="pres">
      <dgm:prSet presAssocID="{2976CA20-B56E-4F88-9A7D-EC8885BED01B}" presName="sp" presStyleCnt="0"/>
      <dgm:spPr/>
    </dgm:pt>
    <dgm:pt modelId="{379B3D49-DB83-45C0-81E5-7AAC5D741337}" type="pres">
      <dgm:prSet presAssocID="{F88E08A2-727C-4763-B9DB-26DF579397CA}" presName="arrowAndChildren" presStyleCnt="0"/>
      <dgm:spPr/>
    </dgm:pt>
    <dgm:pt modelId="{2ED9C6DE-C946-44C2-9DEB-8DD9304BDCA3}" type="pres">
      <dgm:prSet presAssocID="{F88E08A2-727C-4763-B9DB-26DF579397CA}" presName="parentTextArrow" presStyleLbl="node1" presStyleIdx="1" presStyleCnt="2"/>
      <dgm:spPr/>
      <dgm:t>
        <a:bodyPr/>
        <a:lstStyle/>
        <a:p>
          <a:endParaRPr lang="zh-TW" altLang="en-US"/>
        </a:p>
      </dgm:t>
    </dgm:pt>
  </dgm:ptLst>
  <dgm:cxnLst>
    <dgm:cxn modelId="{7C0A2A92-87E5-40E3-B0AF-63E829FDAF19}" srcId="{84AF4368-4D54-4078-91C6-1CA358A0006A}" destId="{B2C85CD6-7436-4673-AAA0-06C988A99AF3}" srcOrd="1" destOrd="0" parTransId="{2D803541-B600-484E-B227-022BFD839653}" sibTransId="{5B674F69-5CDD-4D4E-9F81-BE779417C378}"/>
    <dgm:cxn modelId="{BA3DE425-5AF2-431E-8DE8-1D25B592F15F}" type="presOf" srcId="{F88E08A2-727C-4763-B9DB-26DF579397CA}" destId="{2ED9C6DE-C946-44C2-9DEB-8DD9304BDCA3}" srcOrd="0" destOrd="0" presId="urn:microsoft.com/office/officeart/2005/8/layout/process4"/>
    <dgm:cxn modelId="{9A3D9A17-E8CB-4D30-A74B-A689F00B8DBE}" srcId="{84AF4368-4D54-4078-91C6-1CA358A0006A}" destId="{F88E08A2-727C-4763-B9DB-26DF579397CA}" srcOrd="0" destOrd="0" parTransId="{20D707F0-D022-4287-A882-6FBE861D0887}" sibTransId="{2976CA20-B56E-4F88-9A7D-EC8885BED01B}"/>
    <dgm:cxn modelId="{FCF82529-7A2F-4FC0-A99A-DC315495CC7C}" type="presOf" srcId="{B2C85CD6-7436-4673-AAA0-06C988A99AF3}" destId="{EED6FC0A-78C5-4468-BD44-ED7BC2323043}" srcOrd="0" destOrd="0" presId="urn:microsoft.com/office/officeart/2005/8/layout/process4"/>
    <dgm:cxn modelId="{0687ACC5-4447-4121-8980-0900D6F27950}" type="presOf" srcId="{84AF4368-4D54-4078-91C6-1CA358A0006A}" destId="{0D937B44-C119-4BFF-AB27-C21E52B0A4B6}" srcOrd="0" destOrd="0" presId="urn:microsoft.com/office/officeart/2005/8/layout/process4"/>
    <dgm:cxn modelId="{95D66CF7-6C9D-4E25-A0FE-EAFEDA13456D}" type="presParOf" srcId="{0D937B44-C119-4BFF-AB27-C21E52B0A4B6}" destId="{E468E591-2800-4221-8EBA-3E2F1D8866AF}" srcOrd="0" destOrd="0" presId="urn:microsoft.com/office/officeart/2005/8/layout/process4"/>
    <dgm:cxn modelId="{819D2141-208C-4669-A143-B3653D9B3A40}" type="presParOf" srcId="{E468E591-2800-4221-8EBA-3E2F1D8866AF}" destId="{EED6FC0A-78C5-4468-BD44-ED7BC2323043}" srcOrd="0" destOrd="0" presId="urn:microsoft.com/office/officeart/2005/8/layout/process4"/>
    <dgm:cxn modelId="{EC78F24D-AEAE-48BB-A33E-4435EF6BF619}" type="presParOf" srcId="{0D937B44-C119-4BFF-AB27-C21E52B0A4B6}" destId="{7C5253B2-36FF-4BD8-ABF0-043A079EC943}" srcOrd="1" destOrd="0" presId="urn:microsoft.com/office/officeart/2005/8/layout/process4"/>
    <dgm:cxn modelId="{E6DB0D79-BDDB-4964-88BD-6923AA557E33}" type="presParOf" srcId="{0D937B44-C119-4BFF-AB27-C21E52B0A4B6}" destId="{379B3D49-DB83-45C0-81E5-7AAC5D741337}" srcOrd="2" destOrd="0" presId="urn:microsoft.com/office/officeart/2005/8/layout/process4"/>
    <dgm:cxn modelId="{2C94F864-F5E1-421C-8FD8-597DEEAC6F06}" type="presParOf" srcId="{379B3D49-DB83-45C0-81E5-7AAC5D741337}" destId="{2ED9C6DE-C946-44C2-9DEB-8DD9304BDCA3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111012-FE7A-49D8-8BAC-061E2EC3FA8E}">
      <dsp:nvSpPr>
        <dsp:cNvPr id="0" name=""/>
        <dsp:cNvSpPr/>
      </dsp:nvSpPr>
      <dsp:spPr>
        <a:xfrm>
          <a:off x="0" y="623"/>
          <a:ext cx="6492875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233890C-A651-47B1-85BA-50FC0203BD95}">
      <dsp:nvSpPr>
        <dsp:cNvPr id="0" name=""/>
        <dsp:cNvSpPr/>
      </dsp:nvSpPr>
      <dsp:spPr>
        <a:xfrm>
          <a:off x="0" y="623"/>
          <a:ext cx="6492875" cy="5671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/>
            <a:t>1. Introduce of Web Class</a:t>
          </a:r>
        </a:p>
      </dsp:txBody>
      <dsp:txXfrm>
        <a:off x="0" y="623"/>
        <a:ext cx="6492875" cy="567128"/>
      </dsp:txXfrm>
    </dsp:sp>
    <dsp:sp modelId="{9C4DF354-5697-45DE-AAC4-1B36E354C926}">
      <dsp:nvSpPr>
        <dsp:cNvPr id="0" name=""/>
        <dsp:cNvSpPr/>
      </dsp:nvSpPr>
      <dsp:spPr>
        <a:xfrm>
          <a:off x="0" y="567751"/>
          <a:ext cx="6492875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19ECD2-2406-4B26-A5B9-FA8B1017285B}">
      <dsp:nvSpPr>
        <dsp:cNvPr id="0" name=""/>
        <dsp:cNvSpPr/>
      </dsp:nvSpPr>
      <dsp:spPr>
        <a:xfrm>
          <a:off x="0" y="567751"/>
          <a:ext cx="6492875" cy="5671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/>
            <a:t>2. Socket of python (TCP, UDP)</a:t>
          </a:r>
        </a:p>
      </dsp:txBody>
      <dsp:txXfrm>
        <a:off x="0" y="567751"/>
        <a:ext cx="6492875" cy="567128"/>
      </dsp:txXfrm>
    </dsp:sp>
    <dsp:sp modelId="{4F533106-85CF-41D0-8BBF-BB326534EDF1}">
      <dsp:nvSpPr>
        <dsp:cNvPr id="0" name=""/>
        <dsp:cNvSpPr/>
      </dsp:nvSpPr>
      <dsp:spPr>
        <a:xfrm>
          <a:off x="0" y="1134879"/>
          <a:ext cx="6492875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AE14B9-2454-44AF-B3A7-581B576BC2FC}">
      <dsp:nvSpPr>
        <dsp:cNvPr id="0" name=""/>
        <dsp:cNvSpPr/>
      </dsp:nvSpPr>
      <dsp:spPr>
        <a:xfrm>
          <a:off x="0" y="1134879"/>
          <a:ext cx="6492875" cy="5671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/>
            <a:t>3.</a:t>
          </a:r>
          <a:r>
            <a:rPr lang="zh-TW" sz="2600" kern="1200" dirty="0"/>
            <a:t> </a:t>
          </a:r>
          <a:r>
            <a:rPr lang="en-US" sz="2600" kern="1200" dirty="0"/>
            <a:t>Introduction of Django and Django Lab 01</a:t>
          </a:r>
        </a:p>
      </dsp:txBody>
      <dsp:txXfrm>
        <a:off x="0" y="1134879"/>
        <a:ext cx="6492875" cy="567128"/>
      </dsp:txXfrm>
    </dsp:sp>
    <dsp:sp modelId="{89397E2E-EEDC-4385-ADE4-CF782866279C}">
      <dsp:nvSpPr>
        <dsp:cNvPr id="0" name=""/>
        <dsp:cNvSpPr/>
      </dsp:nvSpPr>
      <dsp:spPr>
        <a:xfrm>
          <a:off x="0" y="1702007"/>
          <a:ext cx="6492875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C36BA3-2D03-4820-8588-7C2336F25528}">
      <dsp:nvSpPr>
        <dsp:cNvPr id="0" name=""/>
        <dsp:cNvSpPr/>
      </dsp:nvSpPr>
      <dsp:spPr>
        <a:xfrm>
          <a:off x="0" y="1702007"/>
          <a:ext cx="6492875" cy="5671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/>
            <a:t>4. Django Lab 02</a:t>
          </a:r>
        </a:p>
      </dsp:txBody>
      <dsp:txXfrm>
        <a:off x="0" y="1702007"/>
        <a:ext cx="6492875" cy="567128"/>
      </dsp:txXfrm>
    </dsp:sp>
    <dsp:sp modelId="{D5596C7E-108E-4B72-B7F0-7DF7FC73E2CB}">
      <dsp:nvSpPr>
        <dsp:cNvPr id="0" name=""/>
        <dsp:cNvSpPr/>
      </dsp:nvSpPr>
      <dsp:spPr>
        <a:xfrm>
          <a:off x="0" y="2269135"/>
          <a:ext cx="6492875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0FBD6F-35EC-4AB9-AB13-2A2304311F49}">
      <dsp:nvSpPr>
        <dsp:cNvPr id="0" name=""/>
        <dsp:cNvSpPr/>
      </dsp:nvSpPr>
      <dsp:spPr>
        <a:xfrm>
          <a:off x="0" y="2269135"/>
          <a:ext cx="6492875" cy="5671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/>
            <a:t>5. Django Lab 03</a:t>
          </a:r>
        </a:p>
      </dsp:txBody>
      <dsp:txXfrm>
        <a:off x="0" y="2269135"/>
        <a:ext cx="6492875" cy="567128"/>
      </dsp:txXfrm>
    </dsp:sp>
    <dsp:sp modelId="{842761A1-397F-4699-87B6-6130CE2FC477}">
      <dsp:nvSpPr>
        <dsp:cNvPr id="0" name=""/>
        <dsp:cNvSpPr/>
      </dsp:nvSpPr>
      <dsp:spPr>
        <a:xfrm>
          <a:off x="0" y="2836264"/>
          <a:ext cx="6492875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AA48ED0-B273-44AB-B11A-78C8E6669E65}">
      <dsp:nvSpPr>
        <dsp:cNvPr id="0" name=""/>
        <dsp:cNvSpPr/>
      </dsp:nvSpPr>
      <dsp:spPr>
        <a:xfrm>
          <a:off x="0" y="2836264"/>
          <a:ext cx="6492875" cy="5671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/>
            <a:t>6. Introduction of Line Bot and Line Bot Lab 01</a:t>
          </a:r>
        </a:p>
      </dsp:txBody>
      <dsp:txXfrm>
        <a:off x="0" y="2836264"/>
        <a:ext cx="6492875" cy="567128"/>
      </dsp:txXfrm>
    </dsp:sp>
    <dsp:sp modelId="{C6590B87-50B5-48E1-BAB4-166E027C76AD}">
      <dsp:nvSpPr>
        <dsp:cNvPr id="0" name=""/>
        <dsp:cNvSpPr/>
      </dsp:nvSpPr>
      <dsp:spPr>
        <a:xfrm>
          <a:off x="0" y="3403392"/>
          <a:ext cx="6492875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BAFD3DE-8129-46EB-ADFA-E136164615BA}">
      <dsp:nvSpPr>
        <dsp:cNvPr id="0" name=""/>
        <dsp:cNvSpPr/>
      </dsp:nvSpPr>
      <dsp:spPr>
        <a:xfrm>
          <a:off x="0" y="3403392"/>
          <a:ext cx="6492875" cy="5671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/>
            <a:t>7. Line Bot Lab 02</a:t>
          </a:r>
        </a:p>
      </dsp:txBody>
      <dsp:txXfrm>
        <a:off x="0" y="3403392"/>
        <a:ext cx="6492875" cy="567128"/>
      </dsp:txXfrm>
    </dsp:sp>
    <dsp:sp modelId="{4DC89A67-6E00-443F-938D-FF5FAD2C4343}">
      <dsp:nvSpPr>
        <dsp:cNvPr id="0" name=""/>
        <dsp:cNvSpPr/>
      </dsp:nvSpPr>
      <dsp:spPr>
        <a:xfrm>
          <a:off x="0" y="3970520"/>
          <a:ext cx="6492875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D92B176-4FA3-4DEA-A90C-46D86AF206FD}">
      <dsp:nvSpPr>
        <dsp:cNvPr id="0" name=""/>
        <dsp:cNvSpPr/>
      </dsp:nvSpPr>
      <dsp:spPr>
        <a:xfrm>
          <a:off x="0" y="3970520"/>
          <a:ext cx="6492875" cy="5671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/>
            <a:t>8. Project Discussion</a:t>
          </a:r>
        </a:p>
      </dsp:txBody>
      <dsp:txXfrm>
        <a:off x="0" y="3970520"/>
        <a:ext cx="6492875" cy="567128"/>
      </dsp:txXfrm>
    </dsp:sp>
    <dsp:sp modelId="{EAD62A28-39B8-4BF4-9462-B16315F3936A}">
      <dsp:nvSpPr>
        <dsp:cNvPr id="0" name=""/>
        <dsp:cNvSpPr/>
      </dsp:nvSpPr>
      <dsp:spPr>
        <a:xfrm>
          <a:off x="0" y="4537648"/>
          <a:ext cx="6492875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A32370-777C-49F7-8DE4-CA61B18E0807}">
      <dsp:nvSpPr>
        <dsp:cNvPr id="0" name=""/>
        <dsp:cNvSpPr/>
      </dsp:nvSpPr>
      <dsp:spPr>
        <a:xfrm>
          <a:off x="0" y="4537648"/>
          <a:ext cx="6492875" cy="5671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/>
            <a:t>9. Proposal of Final Project</a:t>
          </a:r>
        </a:p>
      </dsp:txBody>
      <dsp:txXfrm>
        <a:off x="0" y="4537648"/>
        <a:ext cx="6492875" cy="56712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EF404BA-B20E-415D-AC84-98261096D6D5}">
      <dsp:nvSpPr>
        <dsp:cNvPr id="0" name=""/>
        <dsp:cNvSpPr/>
      </dsp:nvSpPr>
      <dsp:spPr>
        <a:xfrm>
          <a:off x="0" y="0"/>
          <a:ext cx="6291714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742144-EDF5-434F-90B8-C4A92DE942B9}">
      <dsp:nvSpPr>
        <dsp:cNvPr id="0" name=""/>
        <dsp:cNvSpPr/>
      </dsp:nvSpPr>
      <dsp:spPr>
        <a:xfrm>
          <a:off x="0" y="0"/>
          <a:ext cx="6291714" cy="13826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4790" tIns="224790" rIns="224790" bIns="224790" numCol="1" spcCol="1270" anchor="t" anchorCtr="0">
          <a:noAutofit/>
        </a:bodyPr>
        <a:lstStyle/>
        <a:p>
          <a:pPr lvl="0" algn="l" defTabSz="2622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5900" kern="1200"/>
            <a:t>計分方式：</a:t>
          </a:r>
          <a:endParaRPr lang="en-US" sz="5900" kern="1200"/>
        </a:p>
      </dsp:txBody>
      <dsp:txXfrm>
        <a:off x="0" y="0"/>
        <a:ext cx="6291714" cy="1382683"/>
      </dsp:txXfrm>
    </dsp:sp>
    <dsp:sp modelId="{0118F42B-0AD9-4C3D-81BD-C7BC05FD3DE1}">
      <dsp:nvSpPr>
        <dsp:cNvPr id="0" name=""/>
        <dsp:cNvSpPr/>
      </dsp:nvSpPr>
      <dsp:spPr>
        <a:xfrm>
          <a:off x="0" y="1382683"/>
          <a:ext cx="6291714" cy="0"/>
        </a:xfrm>
        <a:prstGeom prst="line">
          <a:avLst/>
        </a:prstGeom>
        <a:solidFill>
          <a:schemeClr val="accent2">
            <a:hueOff val="-485121"/>
            <a:satOff val="-27976"/>
            <a:lumOff val="2876"/>
            <a:alphaOff val="0"/>
          </a:schemeClr>
        </a:solidFill>
        <a:ln w="12700" cap="flat" cmpd="sng" algn="ctr">
          <a:solidFill>
            <a:schemeClr val="accent2">
              <a:hueOff val="-485121"/>
              <a:satOff val="-27976"/>
              <a:lumOff val="287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EE7AD5-C2C2-42E8-87B6-B68DC12239C0}">
      <dsp:nvSpPr>
        <dsp:cNvPr id="0" name=""/>
        <dsp:cNvSpPr/>
      </dsp:nvSpPr>
      <dsp:spPr>
        <a:xfrm>
          <a:off x="0" y="1382683"/>
          <a:ext cx="6291714" cy="13826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4790" tIns="224790" rIns="224790" bIns="224790" numCol="1" spcCol="1270" anchor="t" anchorCtr="0">
          <a:noAutofit/>
        </a:bodyPr>
        <a:lstStyle/>
        <a:p>
          <a:pPr lvl="0" algn="l" defTabSz="2622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5900" kern="1200"/>
            <a:t>課堂</a:t>
          </a:r>
          <a:r>
            <a:rPr lang="en-US" sz="5900" kern="1200"/>
            <a:t>Lab</a:t>
          </a:r>
          <a:r>
            <a:rPr lang="zh-TW" sz="5900" kern="1200"/>
            <a:t>練習</a:t>
          </a:r>
          <a:r>
            <a:rPr lang="en-US" sz="5900" kern="1200"/>
            <a:t>(50%)</a:t>
          </a:r>
        </a:p>
      </dsp:txBody>
      <dsp:txXfrm>
        <a:off x="0" y="1382683"/>
        <a:ext cx="6291714" cy="1382683"/>
      </dsp:txXfrm>
    </dsp:sp>
    <dsp:sp modelId="{C2EC7BD0-8193-451F-8759-6BD21647A117}">
      <dsp:nvSpPr>
        <dsp:cNvPr id="0" name=""/>
        <dsp:cNvSpPr/>
      </dsp:nvSpPr>
      <dsp:spPr>
        <a:xfrm>
          <a:off x="0" y="2765367"/>
          <a:ext cx="6291714" cy="0"/>
        </a:xfrm>
        <a:prstGeom prst="line">
          <a:avLst/>
        </a:prstGeom>
        <a:solidFill>
          <a:schemeClr val="accent2">
            <a:hueOff val="-970242"/>
            <a:satOff val="-55952"/>
            <a:lumOff val="5752"/>
            <a:alphaOff val="0"/>
          </a:schemeClr>
        </a:solidFill>
        <a:ln w="12700" cap="flat" cmpd="sng" algn="ctr">
          <a:solidFill>
            <a:schemeClr val="accent2">
              <a:hueOff val="-970242"/>
              <a:satOff val="-55952"/>
              <a:lumOff val="575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B86A88-61BE-4CD2-9866-2A105B57F297}">
      <dsp:nvSpPr>
        <dsp:cNvPr id="0" name=""/>
        <dsp:cNvSpPr/>
      </dsp:nvSpPr>
      <dsp:spPr>
        <a:xfrm>
          <a:off x="0" y="2765367"/>
          <a:ext cx="6291714" cy="13826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4790" tIns="224790" rIns="224790" bIns="224790" numCol="1" spcCol="1270" anchor="t" anchorCtr="0">
          <a:noAutofit/>
        </a:bodyPr>
        <a:lstStyle/>
        <a:p>
          <a:pPr lvl="0" algn="l" defTabSz="2622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5900" kern="1200"/>
            <a:t>期末專題</a:t>
          </a:r>
          <a:r>
            <a:rPr lang="en-US" sz="5900" kern="1200"/>
            <a:t>(30%)</a:t>
          </a:r>
        </a:p>
      </dsp:txBody>
      <dsp:txXfrm>
        <a:off x="0" y="2765367"/>
        <a:ext cx="6291714" cy="1382683"/>
      </dsp:txXfrm>
    </dsp:sp>
    <dsp:sp modelId="{ECC17340-5F7C-4D33-B7D2-E1595BEB11FC}">
      <dsp:nvSpPr>
        <dsp:cNvPr id="0" name=""/>
        <dsp:cNvSpPr/>
      </dsp:nvSpPr>
      <dsp:spPr>
        <a:xfrm>
          <a:off x="0" y="4148051"/>
          <a:ext cx="6291714" cy="0"/>
        </a:xfrm>
        <a:prstGeom prst="line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4C35AF9-E11A-426C-AF07-F4B678E58391}">
      <dsp:nvSpPr>
        <dsp:cNvPr id="0" name=""/>
        <dsp:cNvSpPr/>
      </dsp:nvSpPr>
      <dsp:spPr>
        <a:xfrm>
          <a:off x="0" y="4148051"/>
          <a:ext cx="6291714" cy="13826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4790" tIns="224790" rIns="224790" bIns="224790" numCol="1" spcCol="1270" anchor="t" anchorCtr="0">
          <a:noAutofit/>
        </a:bodyPr>
        <a:lstStyle/>
        <a:p>
          <a:pPr lvl="0" algn="l" defTabSz="2622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5900" kern="1200" dirty="0"/>
            <a:t>討論</a:t>
          </a:r>
          <a:r>
            <a:rPr lang="en-US" sz="5900" kern="1200" dirty="0"/>
            <a:t>(20%)</a:t>
          </a:r>
        </a:p>
      </dsp:txBody>
      <dsp:txXfrm>
        <a:off x="0" y="4148051"/>
        <a:ext cx="6291714" cy="138268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A3AB20-4F97-4358-B7B4-D718D620CE92}">
      <dsp:nvSpPr>
        <dsp:cNvPr id="0" name=""/>
        <dsp:cNvSpPr/>
      </dsp:nvSpPr>
      <dsp:spPr>
        <a:xfrm>
          <a:off x="0" y="2447"/>
          <a:ext cx="6588691" cy="124038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6D0DEC3-DA62-47C4-9114-2B3C5D91720A}">
      <dsp:nvSpPr>
        <dsp:cNvPr id="0" name=""/>
        <dsp:cNvSpPr/>
      </dsp:nvSpPr>
      <dsp:spPr>
        <a:xfrm>
          <a:off x="375217" y="281534"/>
          <a:ext cx="682214" cy="68221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B0C4E27-F4CA-4427-967C-3FA792D28F60}">
      <dsp:nvSpPr>
        <dsp:cNvPr id="0" name=""/>
        <dsp:cNvSpPr/>
      </dsp:nvSpPr>
      <dsp:spPr>
        <a:xfrm>
          <a:off x="1432649" y="2447"/>
          <a:ext cx="5156041" cy="12403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275" tIns="131275" rIns="131275" bIns="131275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2200" kern="1200" dirty="0"/>
            <a:t>設計與實作一個全端網頁</a:t>
          </a:r>
          <a:r>
            <a:rPr lang="en-US" sz="2200" kern="1200" dirty="0"/>
            <a:t>(</a:t>
          </a:r>
          <a:r>
            <a:rPr lang="zh-TW" sz="2200" kern="1200" dirty="0"/>
            <a:t>如：課程檢索系統</a:t>
          </a:r>
          <a:r>
            <a:rPr lang="en-US" sz="2200" kern="1200" dirty="0"/>
            <a:t>)</a:t>
          </a:r>
          <a:r>
            <a:rPr lang="zh-TW" sz="2200" kern="1200" dirty="0"/>
            <a:t>。</a:t>
          </a:r>
          <a:endParaRPr lang="en-US" sz="2200" kern="1200" dirty="0"/>
        </a:p>
      </dsp:txBody>
      <dsp:txXfrm>
        <a:off x="1432649" y="2447"/>
        <a:ext cx="5156041" cy="1240389"/>
      </dsp:txXfrm>
    </dsp:sp>
    <dsp:sp modelId="{F309659E-3063-41D7-86D8-3C0750D735ED}">
      <dsp:nvSpPr>
        <dsp:cNvPr id="0" name=""/>
        <dsp:cNvSpPr/>
      </dsp:nvSpPr>
      <dsp:spPr>
        <a:xfrm>
          <a:off x="0" y="1552933"/>
          <a:ext cx="6588691" cy="124038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D219752-7BBB-4474-853B-27F3FD7D4ACE}">
      <dsp:nvSpPr>
        <dsp:cNvPr id="0" name=""/>
        <dsp:cNvSpPr/>
      </dsp:nvSpPr>
      <dsp:spPr>
        <a:xfrm>
          <a:off x="375217" y="1832021"/>
          <a:ext cx="682214" cy="68221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424EEB-57A7-4109-B771-60D3C89ADC05}">
      <dsp:nvSpPr>
        <dsp:cNvPr id="0" name=""/>
        <dsp:cNvSpPr/>
      </dsp:nvSpPr>
      <dsp:spPr>
        <a:xfrm>
          <a:off x="1432649" y="1552933"/>
          <a:ext cx="5156041" cy="12403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275" tIns="131275" rIns="131275" bIns="131275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2200" kern="1200"/>
            <a:t>須包含前端展示頁面、導入資料庫、後端結果運算。</a:t>
          </a:r>
          <a:endParaRPr lang="en-US" sz="2200" kern="1200"/>
        </a:p>
      </dsp:txBody>
      <dsp:txXfrm>
        <a:off x="1432649" y="1552933"/>
        <a:ext cx="5156041" cy="1240389"/>
      </dsp:txXfrm>
    </dsp:sp>
    <dsp:sp modelId="{240A2598-C8FC-4130-927C-D4ADD7418FAD}">
      <dsp:nvSpPr>
        <dsp:cNvPr id="0" name=""/>
        <dsp:cNvSpPr/>
      </dsp:nvSpPr>
      <dsp:spPr>
        <a:xfrm>
          <a:off x="0" y="3103420"/>
          <a:ext cx="6588691" cy="124038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794C437-9D7F-468F-BC6C-61F892849571}">
      <dsp:nvSpPr>
        <dsp:cNvPr id="0" name=""/>
        <dsp:cNvSpPr/>
      </dsp:nvSpPr>
      <dsp:spPr>
        <a:xfrm>
          <a:off x="375217" y="3382507"/>
          <a:ext cx="682214" cy="68221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B3FBCC-89C9-4CF3-A773-2FBAEC86F640}">
      <dsp:nvSpPr>
        <dsp:cNvPr id="0" name=""/>
        <dsp:cNvSpPr/>
      </dsp:nvSpPr>
      <dsp:spPr>
        <a:xfrm>
          <a:off x="1432649" y="3103420"/>
          <a:ext cx="5156041" cy="12403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275" tIns="131275" rIns="131275" bIns="131275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/>
            <a:t>6</a:t>
          </a:r>
          <a:r>
            <a:rPr lang="zh-TW" sz="2200" kern="1200"/>
            <a:t> </a:t>
          </a:r>
          <a:r>
            <a:rPr lang="en-US" sz="2200" kern="1200"/>
            <a:t>–</a:t>
          </a:r>
          <a:r>
            <a:rPr lang="zh-TW" sz="2200" kern="1200"/>
            <a:t> </a:t>
          </a:r>
          <a:r>
            <a:rPr lang="en-US" sz="2200" kern="1200"/>
            <a:t>9</a:t>
          </a:r>
          <a:r>
            <a:rPr lang="zh-TW" sz="2200" kern="1200"/>
            <a:t> 個小時完成</a:t>
          </a:r>
          <a:r>
            <a:rPr lang="en-US" sz="2200" kern="1200"/>
            <a:t>(</a:t>
          </a:r>
          <a:r>
            <a:rPr lang="zh-TW" sz="2200" kern="1200"/>
            <a:t>課堂</a:t>
          </a:r>
          <a:r>
            <a:rPr lang="en-US" sz="2200" kern="1200"/>
            <a:t>)</a:t>
          </a:r>
          <a:r>
            <a:rPr lang="zh-TW" sz="2200" kern="1200"/>
            <a:t>，完成後要進行發表。</a:t>
          </a:r>
          <a:endParaRPr lang="en-US" sz="2200" kern="1200"/>
        </a:p>
      </dsp:txBody>
      <dsp:txXfrm>
        <a:off x="1432649" y="3103420"/>
        <a:ext cx="5156041" cy="1240389"/>
      </dsp:txXfrm>
    </dsp:sp>
    <dsp:sp modelId="{FBD8C10F-706C-4C1B-B1EB-A87EBB969511}">
      <dsp:nvSpPr>
        <dsp:cNvPr id="0" name=""/>
        <dsp:cNvSpPr/>
      </dsp:nvSpPr>
      <dsp:spPr>
        <a:xfrm>
          <a:off x="0" y="4653906"/>
          <a:ext cx="6588691" cy="124038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F0104DE-E89D-419B-8758-5BB892728AF0}">
      <dsp:nvSpPr>
        <dsp:cNvPr id="0" name=""/>
        <dsp:cNvSpPr/>
      </dsp:nvSpPr>
      <dsp:spPr>
        <a:xfrm>
          <a:off x="375217" y="4932994"/>
          <a:ext cx="682214" cy="68221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A806A5-42BF-404D-8F0B-B5A69477CE33}">
      <dsp:nvSpPr>
        <dsp:cNvPr id="0" name=""/>
        <dsp:cNvSpPr/>
      </dsp:nvSpPr>
      <dsp:spPr>
        <a:xfrm>
          <a:off x="1432649" y="4653906"/>
          <a:ext cx="5156041" cy="12403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275" tIns="131275" rIns="131275" bIns="131275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/>
            <a:t>3</a:t>
          </a:r>
          <a:r>
            <a:rPr lang="zh-TW" sz="2200" kern="1200"/>
            <a:t>人到</a:t>
          </a:r>
          <a:r>
            <a:rPr lang="en-US" sz="2200" kern="1200"/>
            <a:t>4</a:t>
          </a:r>
          <a:r>
            <a:rPr lang="zh-TW" sz="2200" kern="1200"/>
            <a:t>人一組。</a:t>
          </a:r>
          <a:endParaRPr lang="en-US" sz="2200" kern="1200"/>
        </a:p>
      </dsp:txBody>
      <dsp:txXfrm>
        <a:off x="1432649" y="4653906"/>
        <a:ext cx="5156041" cy="124038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8ED12C-1922-4A4E-98DF-9C1E3DC429CA}">
      <dsp:nvSpPr>
        <dsp:cNvPr id="0" name=""/>
        <dsp:cNvSpPr/>
      </dsp:nvSpPr>
      <dsp:spPr>
        <a:xfrm>
          <a:off x="0" y="623"/>
          <a:ext cx="6492875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CD727BD-1020-4063-9BDD-E55F16D8AB32}">
      <dsp:nvSpPr>
        <dsp:cNvPr id="0" name=""/>
        <dsp:cNvSpPr/>
      </dsp:nvSpPr>
      <dsp:spPr>
        <a:xfrm>
          <a:off x="0" y="623"/>
          <a:ext cx="6492875" cy="10208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7640" tIns="167640" rIns="167640" bIns="167640" numCol="1" spcCol="1270" anchor="t" anchorCtr="0">
          <a:noAutofit/>
        </a:bodyPr>
        <a:lstStyle/>
        <a:p>
          <a:pPr lvl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4400" kern="1200"/>
            <a:t>課程規劃</a:t>
          </a:r>
          <a:endParaRPr lang="en-US" sz="4400" kern="1200"/>
        </a:p>
      </dsp:txBody>
      <dsp:txXfrm>
        <a:off x="0" y="623"/>
        <a:ext cx="6492875" cy="1020830"/>
      </dsp:txXfrm>
    </dsp:sp>
    <dsp:sp modelId="{106D6979-02FB-4CA1-B166-CD0B578B68B2}">
      <dsp:nvSpPr>
        <dsp:cNvPr id="0" name=""/>
        <dsp:cNvSpPr/>
      </dsp:nvSpPr>
      <dsp:spPr>
        <a:xfrm>
          <a:off x="0" y="1021453"/>
          <a:ext cx="6492875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929F4A-336A-4086-9CB3-3C126A878DEC}">
      <dsp:nvSpPr>
        <dsp:cNvPr id="0" name=""/>
        <dsp:cNvSpPr/>
      </dsp:nvSpPr>
      <dsp:spPr>
        <a:xfrm>
          <a:off x="0" y="1021453"/>
          <a:ext cx="6492875" cy="10208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7640" tIns="167640" rIns="167640" bIns="167640" numCol="1" spcCol="1270" anchor="t" anchorCtr="0">
          <a:noAutofit/>
        </a:bodyPr>
        <a:lstStyle/>
        <a:p>
          <a:pPr lvl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4400" kern="1200" dirty="0"/>
            <a:t>程式能力培養</a:t>
          </a:r>
          <a:endParaRPr lang="en-US" sz="4400" kern="1200" dirty="0"/>
        </a:p>
      </dsp:txBody>
      <dsp:txXfrm>
        <a:off x="0" y="1021453"/>
        <a:ext cx="6492875" cy="1020830"/>
      </dsp:txXfrm>
    </dsp:sp>
    <dsp:sp modelId="{223E9E26-F1D3-499D-A316-C6F47ED7B170}">
      <dsp:nvSpPr>
        <dsp:cNvPr id="0" name=""/>
        <dsp:cNvSpPr/>
      </dsp:nvSpPr>
      <dsp:spPr>
        <a:xfrm>
          <a:off x="0" y="2042284"/>
          <a:ext cx="6492875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0BFF670-A121-4A36-AA61-05EF1716EC0F}">
      <dsp:nvSpPr>
        <dsp:cNvPr id="0" name=""/>
        <dsp:cNvSpPr/>
      </dsp:nvSpPr>
      <dsp:spPr>
        <a:xfrm>
          <a:off x="0" y="2042284"/>
          <a:ext cx="6492875" cy="10208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7640" tIns="167640" rIns="167640" bIns="167640" numCol="1" spcCol="1270" anchor="t" anchorCtr="0">
          <a:noAutofit/>
        </a:bodyPr>
        <a:lstStyle/>
        <a:p>
          <a:pPr lvl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4400" kern="1200" dirty="0"/>
            <a:t>前端？後端？全端？</a:t>
          </a:r>
          <a:endParaRPr lang="en-US" sz="4400" kern="1200" dirty="0"/>
        </a:p>
      </dsp:txBody>
      <dsp:txXfrm>
        <a:off x="0" y="2042284"/>
        <a:ext cx="6492875" cy="1020830"/>
      </dsp:txXfrm>
    </dsp:sp>
    <dsp:sp modelId="{DAB9DF0E-6332-443E-ABAE-E744F3DB70FC}">
      <dsp:nvSpPr>
        <dsp:cNvPr id="0" name=""/>
        <dsp:cNvSpPr/>
      </dsp:nvSpPr>
      <dsp:spPr>
        <a:xfrm>
          <a:off x="0" y="3063115"/>
          <a:ext cx="6492875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3A81FD3-1F01-471A-876F-0B546FCA21E7}">
      <dsp:nvSpPr>
        <dsp:cNvPr id="0" name=""/>
        <dsp:cNvSpPr/>
      </dsp:nvSpPr>
      <dsp:spPr>
        <a:xfrm>
          <a:off x="0" y="3063115"/>
          <a:ext cx="6492875" cy="10208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7640" tIns="167640" rIns="167640" bIns="167640" numCol="1" spcCol="1270" anchor="t" anchorCtr="0">
          <a:noAutofit/>
        </a:bodyPr>
        <a:lstStyle/>
        <a:p>
          <a:pPr lvl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400" kern="1200" dirty="0"/>
            <a:t>CDIO</a:t>
          </a:r>
        </a:p>
      </dsp:txBody>
      <dsp:txXfrm>
        <a:off x="0" y="3063115"/>
        <a:ext cx="6492875" cy="1020830"/>
      </dsp:txXfrm>
    </dsp:sp>
    <dsp:sp modelId="{5B20F62E-12E2-4D79-B37E-C2E1AB02880A}">
      <dsp:nvSpPr>
        <dsp:cNvPr id="0" name=""/>
        <dsp:cNvSpPr/>
      </dsp:nvSpPr>
      <dsp:spPr>
        <a:xfrm>
          <a:off x="0" y="4083946"/>
          <a:ext cx="6492875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22C2839-7E4A-4072-B681-D53A40F57B1E}">
      <dsp:nvSpPr>
        <dsp:cNvPr id="0" name=""/>
        <dsp:cNvSpPr/>
      </dsp:nvSpPr>
      <dsp:spPr>
        <a:xfrm>
          <a:off x="0" y="4083946"/>
          <a:ext cx="6492875" cy="10208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7640" tIns="167640" rIns="167640" bIns="167640" numCol="1" spcCol="1270" anchor="t" anchorCtr="0">
          <a:noAutofit/>
        </a:bodyPr>
        <a:lstStyle/>
        <a:p>
          <a:pPr lvl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4400" kern="1200" dirty="0"/>
            <a:t>安裝</a:t>
          </a:r>
          <a:r>
            <a:rPr lang="en-US" sz="4400" kern="1200" dirty="0"/>
            <a:t>Wamp</a:t>
          </a:r>
        </a:p>
      </dsp:txBody>
      <dsp:txXfrm>
        <a:off x="0" y="4083946"/>
        <a:ext cx="6492875" cy="102083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4B7EE9-3C8E-46ED-934C-4FD32BBA2B0C}">
      <dsp:nvSpPr>
        <dsp:cNvPr id="0" name=""/>
        <dsp:cNvSpPr/>
      </dsp:nvSpPr>
      <dsp:spPr>
        <a:xfrm>
          <a:off x="2044800" y="378761"/>
          <a:ext cx="2196000" cy="2196000"/>
        </a:xfrm>
        <a:prstGeom prst="round2DiagRect">
          <a:avLst>
            <a:gd name="adj1" fmla="val 29727"/>
            <a:gd name="adj2" fmla="val 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28F6B15-D274-473A-A0A4-497B4D5A40C8}">
      <dsp:nvSpPr>
        <dsp:cNvPr id="0" name=""/>
        <dsp:cNvSpPr/>
      </dsp:nvSpPr>
      <dsp:spPr>
        <a:xfrm>
          <a:off x="2512800" y="846761"/>
          <a:ext cx="1260000" cy="126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22CA13-72F0-448F-9435-C87977E1DC43}">
      <dsp:nvSpPr>
        <dsp:cNvPr id="0" name=""/>
        <dsp:cNvSpPr/>
      </dsp:nvSpPr>
      <dsp:spPr>
        <a:xfrm>
          <a:off x="1342800" y="3258762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defRPr cap="all"/>
          </a:pPr>
          <a:r>
            <a:rPr lang="zh-TW" sz="1500" kern="1200"/>
            <a:t>前端：使用者介面，就是畫面呈現。</a:t>
          </a:r>
          <a:endParaRPr lang="en-US" sz="1500" kern="1200"/>
        </a:p>
      </dsp:txBody>
      <dsp:txXfrm>
        <a:off x="1342800" y="3258762"/>
        <a:ext cx="3600000" cy="720000"/>
      </dsp:txXfrm>
    </dsp:sp>
    <dsp:sp modelId="{6DAB520E-EAFA-4E6C-80C4-0A5FD068EA37}">
      <dsp:nvSpPr>
        <dsp:cNvPr id="0" name=""/>
        <dsp:cNvSpPr/>
      </dsp:nvSpPr>
      <dsp:spPr>
        <a:xfrm>
          <a:off x="6274800" y="378761"/>
          <a:ext cx="2196000" cy="2196000"/>
        </a:xfrm>
        <a:prstGeom prst="round2DiagRect">
          <a:avLst>
            <a:gd name="adj1" fmla="val 29727"/>
            <a:gd name="adj2" fmla="val 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29986EA-0098-4F05-8CAB-B755FB3594B1}">
      <dsp:nvSpPr>
        <dsp:cNvPr id="0" name=""/>
        <dsp:cNvSpPr/>
      </dsp:nvSpPr>
      <dsp:spPr>
        <a:xfrm>
          <a:off x="6742800" y="846761"/>
          <a:ext cx="1260000" cy="126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8A4901-1ACF-465B-B18A-301CFE54F92E}">
      <dsp:nvSpPr>
        <dsp:cNvPr id="0" name=""/>
        <dsp:cNvSpPr/>
      </dsp:nvSpPr>
      <dsp:spPr>
        <a:xfrm>
          <a:off x="5572800" y="3258762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defRPr cap="all"/>
          </a:pPr>
          <a:r>
            <a:rPr lang="zh-TW" sz="1500" kern="1200"/>
            <a:t>後端：資料庫與伺服器處理的部分，所有畫面的指向、資料的運算處理都是由他負責。</a:t>
          </a:r>
          <a:endParaRPr lang="en-US" sz="1500" kern="1200"/>
        </a:p>
      </dsp:txBody>
      <dsp:txXfrm>
        <a:off x="5572800" y="3258762"/>
        <a:ext cx="3600000" cy="72000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B7F14D6-1006-441A-A055-D3E43A4E9939}">
      <dsp:nvSpPr>
        <dsp:cNvPr id="0" name=""/>
        <dsp:cNvSpPr/>
      </dsp:nvSpPr>
      <dsp:spPr>
        <a:xfrm>
          <a:off x="130938" y="1393"/>
          <a:ext cx="4224635" cy="268264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76F9E80-514E-488D-B53F-7ADA98E80B10}">
      <dsp:nvSpPr>
        <dsp:cNvPr id="0" name=""/>
        <dsp:cNvSpPr/>
      </dsp:nvSpPr>
      <dsp:spPr>
        <a:xfrm>
          <a:off x="600342" y="447327"/>
          <a:ext cx="4224635" cy="268264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3600" kern="1200"/>
            <a:t>前端打 </a:t>
          </a:r>
          <a:r>
            <a:rPr lang="en-US" sz="3600" kern="1200"/>
            <a:t>API </a:t>
          </a:r>
          <a:r>
            <a:rPr lang="zh-TW" sz="3600" kern="1200"/>
            <a:t>請求資料（發送</a:t>
          </a:r>
          <a:r>
            <a:rPr lang="en-US" sz="3600" kern="1200"/>
            <a:t>request</a:t>
          </a:r>
          <a:r>
            <a:rPr lang="zh-TW" sz="3600" kern="1200"/>
            <a:t>），此時請求的資料中包含 </a:t>
          </a:r>
          <a:r>
            <a:rPr lang="en-US" sz="3600" kern="1200"/>
            <a:t>ID</a:t>
          </a:r>
        </a:p>
      </dsp:txBody>
      <dsp:txXfrm>
        <a:off x="678914" y="525899"/>
        <a:ext cx="4067491" cy="2525499"/>
      </dsp:txXfrm>
    </dsp:sp>
    <dsp:sp modelId="{7B40A836-05EC-44F1-A417-DF896C29E350}">
      <dsp:nvSpPr>
        <dsp:cNvPr id="0" name=""/>
        <dsp:cNvSpPr/>
      </dsp:nvSpPr>
      <dsp:spPr>
        <a:xfrm>
          <a:off x="5294381" y="1393"/>
          <a:ext cx="4224635" cy="268264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7E2D1D-AB46-44A8-B79E-2A8197E1F7F9}">
      <dsp:nvSpPr>
        <dsp:cNvPr id="0" name=""/>
        <dsp:cNvSpPr/>
      </dsp:nvSpPr>
      <dsp:spPr>
        <a:xfrm>
          <a:off x="5763785" y="447327"/>
          <a:ext cx="4224635" cy="268264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3600" kern="1200"/>
            <a:t>後端收到 </a:t>
          </a:r>
          <a:r>
            <a:rPr lang="en-US" sz="3600" kern="1200"/>
            <a:t>request </a:t>
          </a:r>
          <a:r>
            <a:rPr lang="zh-TW" sz="3600" kern="1200"/>
            <a:t>後在資料庫中查詢，找到後回傳回應 （</a:t>
          </a:r>
          <a:r>
            <a:rPr lang="en-US" sz="3600" kern="1200"/>
            <a:t>response</a:t>
          </a:r>
          <a:r>
            <a:rPr lang="zh-TW" sz="3600" kern="1200"/>
            <a:t>）</a:t>
          </a:r>
          <a:endParaRPr lang="en-US" sz="3600" kern="1200"/>
        </a:p>
      </dsp:txBody>
      <dsp:txXfrm>
        <a:off x="5842357" y="525899"/>
        <a:ext cx="4067491" cy="2525499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472F1E-0185-43F8-A6F2-C1F7D4839CB8}">
      <dsp:nvSpPr>
        <dsp:cNvPr id="0" name=""/>
        <dsp:cNvSpPr/>
      </dsp:nvSpPr>
      <dsp:spPr>
        <a:xfrm>
          <a:off x="0" y="718"/>
          <a:ext cx="6513603" cy="168113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C7B88B8-60EB-4C6B-8A17-69684039DC0C}">
      <dsp:nvSpPr>
        <dsp:cNvPr id="0" name=""/>
        <dsp:cNvSpPr/>
      </dsp:nvSpPr>
      <dsp:spPr>
        <a:xfrm>
          <a:off x="508544" y="378974"/>
          <a:ext cx="924626" cy="924626"/>
        </a:xfrm>
        <a:prstGeom prst="rect">
          <a:avLst/>
        </a:prstGeom>
        <a:blipFill>
          <a:blip xmlns:r="http://schemas.openxmlformats.org/officeDocument/2006/relationships" r:embed="rId1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9AE249D-A27C-47F1-A4E1-55D216A618AC}">
      <dsp:nvSpPr>
        <dsp:cNvPr id="0" name=""/>
        <dsp:cNvSpPr/>
      </dsp:nvSpPr>
      <dsp:spPr>
        <a:xfrm>
          <a:off x="1941716" y="718"/>
          <a:ext cx="4571887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2200" kern="1200"/>
            <a:t>將網站上的各種功能付諸實現，例如儲存使用者帳戶資訊、購物紀錄、推薦商品、驗證帳號密碼、計算用戶點讚的內容。</a:t>
          </a:r>
          <a:endParaRPr lang="en-US" sz="2200" kern="1200"/>
        </a:p>
      </dsp:txBody>
      <dsp:txXfrm>
        <a:off x="1941716" y="718"/>
        <a:ext cx="4571887" cy="1681139"/>
      </dsp:txXfrm>
    </dsp:sp>
    <dsp:sp modelId="{0F9D7A76-473D-424E-A8EA-96F44CF184C6}">
      <dsp:nvSpPr>
        <dsp:cNvPr id="0" name=""/>
        <dsp:cNvSpPr/>
      </dsp:nvSpPr>
      <dsp:spPr>
        <a:xfrm>
          <a:off x="0" y="2102143"/>
          <a:ext cx="6513603" cy="168113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07C9B2F-6F5B-40E1-B930-8F8AC72CE200}">
      <dsp:nvSpPr>
        <dsp:cNvPr id="0" name=""/>
        <dsp:cNvSpPr/>
      </dsp:nvSpPr>
      <dsp:spPr>
        <a:xfrm>
          <a:off x="508544" y="2480399"/>
          <a:ext cx="924626" cy="924626"/>
        </a:xfrm>
        <a:prstGeom prst="rect">
          <a:avLst/>
        </a:prstGeom>
        <a:blipFill>
          <a:blip xmlns:r="http://schemas.openxmlformats.org/officeDocument/2006/relationships"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BCBDECB-386F-4918-BE51-896440957217}">
      <dsp:nvSpPr>
        <dsp:cNvPr id="0" name=""/>
        <dsp:cNvSpPr/>
      </dsp:nvSpPr>
      <dsp:spPr>
        <a:xfrm>
          <a:off x="1941716" y="2102143"/>
          <a:ext cx="4571887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2200" kern="1200"/>
            <a:t>例如：</a:t>
          </a:r>
          <a:r>
            <a:rPr lang="en-US" sz="2200" kern="1200"/>
            <a:t>Facebook</a:t>
          </a:r>
          <a:r>
            <a:rPr lang="zh-TW" sz="2200" kern="1200"/>
            <a:t>上面的帳號註冊系統、點讚案讚資料管理等。</a:t>
          </a:r>
          <a:endParaRPr lang="en-US" sz="2200" kern="1200"/>
        </a:p>
      </dsp:txBody>
      <dsp:txXfrm>
        <a:off x="1941716" y="2102143"/>
        <a:ext cx="4571887" cy="1681139"/>
      </dsp:txXfrm>
    </dsp:sp>
    <dsp:sp modelId="{B505CDF0-30B0-4E22-8C97-8D1A56F35944}">
      <dsp:nvSpPr>
        <dsp:cNvPr id="0" name=""/>
        <dsp:cNvSpPr/>
      </dsp:nvSpPr>
      <dsp:spPr>
        <a:xfrm>
          <a:off x="0" y="4203567"/>
          <a:ext cx="6513603" cy="168113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C618336-D244-4C19-B13C-761007930FC8}">
      <dsp:nvSpPr>
        <dsp:cNvPr id="0" name=""/>
        <dsp:cNvSpPr/>
      </dsp:nvSpPr>
      <dsp:spPr>
        <a:xfrm>
          <a:off x="508544" y="4581824"/>
          <a:ext cx="924626" cy="92462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CC15F9-052B-4911-85FC-DEEF7F550AA7}">
      <dsp:nvSpPr>
        <dsp:cNvPr id="0" name=""/>
        <dsp:cNvSpPr/>
      </dsp:nvSpPr>
      <dsp:spPr>
        <a:xfrm>
          <a:off x="1941716" y="4203567"/>
          <a:ext cx="2931121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2200" kern="1200"/>
            <a:t>技能：</a:t>
          </a:r>
          <a:endParaRPr lang="en-US" sz="2200" kern="1200"/>
        </a:p>
      </dsp:txBody>
      <dsp:txXfrm>
        <a:off x="1941716" y="4203567"/>
        <a:ext cx="2931121" cy="1681139"/>
      </dsp:txXfrm>
    </dsp:sp>
    <dsp:sp modelId="{7781901E-915C-48EE-9D9F-0A197A0A962F}">
      <dsp:nvSpPr>
        <dsp:cNvPr id="0" name=""/>
        <dsp:cNvSpPr/>
      </dsp:nvSpPr>
      <dsp:spPr>
        <a:xfrm>
          <a:off x="3002480" y="4204286"/>
          <a:ext cx="1640765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100" kern="1200" dirty="0"/>
            <a:t>1.</a:t>
          </a:r>
          <a:r>
            <a:rPr lang="zh-TW" altLang="en-US" sz="1100" kern="1200" dirty="0"/>
            <a:t> </a:t>
          </a:r>
          <a:r>
            <a:rPr lang="zh-TW" sz="1100" kern="1200" dirty="0"/>
            <a:t>熟悉後端語言，如</a:t>
          </a:r>
          <a:r>
            <a:rPr lang="en-US" sz="1100" kern="1200" dirty="0"/>
            <a:t>python,</a:t>
          </a:r>
          <a:r>
            <a:rPr lang="zh-TW" sz="1100" kern="1200" dirty="0"/>
            <a:t> </a:t>
          </a:r>
          <a:r>
            <a:rPr lang="en-US" sz="1100" kern="1200" dirty="0"/>
            <a:t>php</a:t>
          </a:r>
          <a:r>
            <a:rPr lang="zh-TW" sz="1100" kern="1200" dirty="0"/>
            <a:t>等</a:t>
          </a:r>
          <a:endParaRPr lang="en-US" sz="1100" kern="1200" dirty="0"/>
        </a:p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100" kern="1200" dirty="0"/>
            <a:t>2.</a:t>
          </a:r>
          <a:r>
            <a:rPr lang="zh-TW" altLang="en-US" sz="1100" kern="1200" dirty="0"/>
            <a:t> </a:t>
          </a:r>
          <a:r>
            <a:rPr lang="zh-TW" sz="1100" kern="1200" dirty="0"/>
            <a:t>對</a:t>
          </a:r>
          <a:r>
            <a:rPr lang="en-US" sz="1100" kern="1200" dirty="0"/>
            <a:t>SQL</a:t>
          </a:r>
          <a:r>
            <a:rPr lang="zh-TW" sz="1100" kern="1200" dirty="0"/>
            <a:t>有高度熟悉</a:t>
          </a:r>
          <a:endParaRPr lang="en-US" sz="1100" kern="1200" dirty="0"/>
        </a:p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1100" kern="1200"/>
            <a:t>了解網路部屬及資料庫平台，如：</a:t>
          </a:r>
          <a:r>
            <a:rPr lang="en-US" sz="1100" kern="1200"/>
            <a:t>AWS</a:t>
          </a:r>
          <a:r>
            <a:rPr lang="zh-TW" sz="1100" kern="1200"/>
            <a:t>、</a:t>
          </a:r>
          <a:r>
            <a:rPr lang="en-US" sz="1100" kern="1200"/>
            <a:t>GCP</a:t>
          </a:r>
          <a:r>
            <a:rPr lang="zh-TW" sz="1100" kern="1200"/>
            <a:t>等等</a:t>
          </a:r>
          <a:endParaRPr lang="en-US" sz="1100" kern="1200"/>
        </a:p>
      </dsp:txBody>
      <dsp:txXfrm>
        <a:off x="3002480" y="4204286"/>
        <a:ext cx="1640765" cy="1681139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53C271-46BF-4486-9718-BE78AADB4B14}">
      <dsp:nvSpPr>
        <dsp:cNvPr id="0" name=""/>
        <dsp:cNvSpPr/>
      </dsp:nvSpPr>
      <dsp:spPr>
        <a:xfrm>
          <a:off x="0" y="718"/>
          <a:ext cx="6513603" cy="168113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D9BF698-4BA8-42FA-A6D4-52904DC82542}">
      <dsp:nvSpPr>
        <dsp:cNvPr id="0" name=""/>
        <dsp:cNvSpPr/>
      </dsp:nvSpPr>
      <dsp:spPr>
        <a:xfrm>
          <a:off x="508544" y="378974"/>
          <a:ext cx="924626" cy="92462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574B1C-1304-4313-BA01-9988A9AD579B}">
      <dsp:nvSpPr>
        <dsp:cNvPr id="0" name=""/>
        <dsp:cNvSpPr/>
      </dsp:nvSpPr>
      <dsp:spPr>
        <a:xfrm>
          <a:off x="1941716" y="718"/>
          <a:ext cx="4571887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/>
            <a:t>Implement</a:t>
          </a:r>
          <a:r>
            <a:rPr lang="zh-TW" sz="2400" kern="1200"/>
            <a:t> </a:t>
          </a:r>
          <a:r>
            <a:rPr lang="en-US" sz="2400" kern="1200"/>
            <a:t>:</a:t>
          </a:r>
          <a:r>
            <a:rPr lang="zh-TW" sz="2400" kern="1200"/>
            <a:t> 實現</a:t>
          </a:r>
          <a:endParaRPr lang="en-US" sz="2400" kern="1200"/>
        </a:p>
      </dsp:txBody>
      <dsp:txXfrm>
        <a:off x="1941716" y="718"/>
        <a:ext cx="4571887" cy="1681139"/>
      </dsp:txXfrm>
    </dsp:sp>
    <dsp:sp modelId="{88BB1D31-236D-4CD0-8DD7-218F32D47310}">
      <dsp:nvSpPr>
        <dsp:cNvPr id="0" name=""/>
        <dsp:cNvSpPr/>
      </dsp:nvSpPr>
      <dsp:spPr>
        <a:xfrm>
          <a:off x="0" y="2102143"/>
          <a:ext cx="6513603" cy="168113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66A3334-C4B8-4961-A8DC-2FD13239C53A}">
      <dsp:nvSpPr>
        <dsp:cNvPr id="0" name=""/>
        <dsp:cNvSpPr/>
      </dsp:nvSpPr>
      <dsp:spPr>
        <a:xfrm>
          <a:off x="508544" y="2480399"/>
          <a:ext cx="924626" cy="92462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D09543-AC50-4ABF-A4FF-6358C6478224}">
      <dsp:nvSpPr>
        <dsp:cNvPr id="0" name=""/>
        <dsp:cNvSpPr/>
      </dsp:nvSpPr>
      <dsp:spPr>
        <a:xfrm>
          <a:off x="1941716" y="2102143"/>
          <a:ext cx="4571887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2400" kern="1200"/>
            <a:t>將設計轉換為</a:t>
          </a:r>
          <a:r>
            <a:rPr lang="en-US" sz="2400" kern="1200"/>
            <a:t>Prototype</a:t>
          </a:r>
          <a:r>
            <a:rPr lang="zh-TW" sz="2400" kern="1200"/>
            <a:t>的過程。</a:t>
          </a:r>
          <a:endParaRPr lang="en-US" sz="2400" kern="1200"/>
        </a:p>
      </dsp:txBody>
      <dsp:txXfrm>
        <a:off x="1941716" y="2102143"/>
        <a:ext cx="4571887" cy="1681139"/>
      </dsp:txXfrm>
    </dsp:sp>
    <dsp:sp modelId="{8A4960D5-84C1-4EA9-9C0A-17A5B9AC0B25}">
      <dsp:nvSpPr>
        <dsp:cNvPr id="0" name=""/>
        <dsp:cNvSpPr/>
      </dsp:nvSpPr>
      <dsp:spPr>
        <a:xfrm>
          <a:off x="0" y="4203567"/>
          <a:ext cx="6513603" cy="168113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F3564BD-3138-4BF6-BCC9-E946D018E6D0}">
      <dsp:nvSpPr>
        <dsp:cNvPr id="0" name=""/>
        <dsp:cNvSpPr/>
      </dsp:nvSpPr>
      <dsp:spPr>
        <a:xfrm>
          <a:off x="508544" y="4581824"/>
          <a:ext cx="924626" cy="92462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AE4AD4-CD8F-42D6-8668-58D66D33F591}">
      <dsp:nvSpPr>
        <dsp:cNvPr id="0" name=""/>
        <dsp:cNvSpPr/>
      </dsp:nvSpPr>
      <dsp:spPr>
        <a:xfrm>
          <a:off x="1941716" y="4203567"/>
          <a:ext cx="4571887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2400" kern="1200"/>
            <a:t>開始去實作討論出來的問題，一邊思考討論、一邊實作，直到有一個基本</a:t>
          </a:r>
          <a:r>
            <a:rPr lang="en-US" sz="2400" kern="1200"/>
            <a:t>Prototype</a:t>
          </a:r>
          <a:r>
            <a:rPr lang="zh-TW" sz="2400" kern="1200"/>
            <a:t>的產生。</a:t>
          </a:r>
          <a:endParaRPr lang="en-US" sz="2400" kern="1200"/>
        </a:p>
      </dsp:txBody>
      <dsp:txXfrm>
        <a:off x="1941716" y="4203567"/>
        <a:ext cx="4571887" cy="1681139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D6FC0A-78C5-4468-BD44-ED7BC2323043}">
      <dsp:nvSpPr>
        <dsp:cNvPr id="0" name=""/>
        <dsp:cNvSpPr/>
      </dsp:nvSpPr>
      <dsp:spPr>
        <a:xfrm>
          <a:off x="0" y="3558996"/>
          <a:ext cx="7240043" cy="233508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0472" tIns="220472" rIns="220472" bIns="220472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3100" kern="1200"/>
            <a:t>以網頁為例：程式在前一部完成後，一定還是會有些微的問題，需要去多方的測試、修改，才能將專案徹底完成。</a:t>
          </a:r>
          <a:endParaRPr lang="en-US" sz="3100" kern="1200"/>
        </a:p>
      </dsp:txBody>
      <dsp:txXfrm>
        <a:off x="0" y="3558996"/>
        <a:ext cx="7240043" cy="2335087"/>
      </dsp:txXfrm>
    </dsp:sp>
    <dsp:sp modelId="{2ED9C6DE-C946-44C2-9DEB-8DD9304BDCA3}">
      <dsp:nvSpPr>
        <dsp:cNvPr id="0" name=""/>
        <dsp:cNvSpPr/>
      </dsp:nvSpPr>
      <dsp:spPr>
        <a:xfrm rot="10800000">
          <a:off x="0" y="2659"/>
          <a:ext cx="7240043" cy="3591364"/>
        </a:xfrm>
        <a:prstGeom prst="upArrowCallou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0472" tIns="220472" rIns="220472" bIns="220472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/>
            <a:t>Operate : </a:t>
          </a:r>
          <a:r>
            <a:rPr lang="zh-TW" sz="3100" kern="1200"/>
            <a:t>運作</a:t>
          </a:r>
          <a:endParaRPr lang="en-US" sz="3100" kern="1200"/>
        </a:p>
      </dsp:txBody>
      <dsp:txXfrm rot="10800000">
        <a:off x="0" y="2659"/>
        <a:ext cx="7240043" cy="233356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 xmlns="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 xmlns="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 xmlns="">
        <a:lvl1pPr>
          <a:lnSpc>
            <a:spcPct val="100000"/>
          </a:lnSpc>
          <a:defRPr cap="all"/>
        </a:lvl1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 xmlns="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 xmlns="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BFE9A9A8-9D20-46E5-990C-FF283B0E5A6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4AD12D7B-AABB-4382-B6C3-053FFBAA591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9009AD-919B-40B8-962B-E3344F1951E3}" type="datetimeFigureOut">
              <a:rPr lang="zh-TW" altLang="en-US" smtClean="0"/>
              <a:t>2020/9/4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52785554-3B30-4A29-A39D-189FB8554FD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A110BBA-B5B7-4746-917B-DBFA69D95A4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40E586-E496-4C5F-8C57-026A872F13E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769772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3E16AA-BCFB-4FC1-A99B-BC7EFCB7B593}" type="datetimeFigureOut">
              <a:rPr lang="zh-TW" altLang="en-US" smtClean="0"/>
              <a:t>2020/9/4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6293C4-9D80-41F9-BAB1-E77910F6A5A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777334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6293C4-9D80-41F9-BAB1-E77910F6A5AB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672157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6293C4-9D80-41F9-BAB1-E77910F6A5AB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238309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Shape 2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Shape 2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A2CAD8-F91A-409A-B778-AA74111763F6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41931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B6FA8F-CF12-6D44-BD50-D265ACEC287F}" type="slidenum">
              <a:rPr kumimoji="1" lang="zh-TW" altLang="en-US" smtClean="0"/>
              <a:t>30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574864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B6FA8F-CF12-6D44-BD50-D265ACEC287F}" type="slidenum">
              <a:rPr kumimoji="1" lang="zh-TW" altLang="en-US" smtClean="0"/>
              <a:t>31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67314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B6FA8F-CF12-6D44-BD50-D265ACEC287F}" type="slidenum">
              <a:rPr kumimoji="1" lang="zh-TW" altLang="en-US" smtClean="0"/>
              <a:t>32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048975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jpg"/><Relationship Id="rId7" Type="http://schemas.openxmlformats.org/officeDocument/2006/relationships/image" Target="../media/image6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jpg"/><Relationship Id="rId11" Type="http://schemas.openxmlformats.org/officeDocument/2006/relationships/image" Target="../media/image10.jpg"/><Relationship Id="rId5" Type="http://schemas.openxmlformats.org/officeDocument/2006/relationships/image" Target="../media/image4.jpg"/><Relationship Id="rId10" Type="http://schemas.openxmlformats.org/officeDocument/2006/relationships/image" Target="../media/image9.jpg"/><Relationship Id="rId4" Type="http://schemas.openxmlformats.org/officeDocument/2006/relationships/image" Target="../media/image3.jpg"/><Relationship Id="rId9" Type="http://schemas.openxmlformats.org/officeDocument/2006/relationships/image" Target="../media/image8.jp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01A9697-0E4C-4F74-9F09-FDAF507CA2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EF494DBC-64B2-450A-A1BB-1ABAAD03D4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F758738-7FB0-49F8-965E-95C195E34A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370A4-3422-4FA3-8663-12D14D03EC5B}" type="datetimeFigureOut">
              <a:rPr lang="zh-TW" altLang="en-US" smtClean="0"/>
              <a:t>2020/9/4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4863F8E-3C6F-4BD3-9CB4-921DF7C8E4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EA2A739-C8AA-47AD-BA6B-BA725796B4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6E32-8CD6-4543-AF1A-4BFBE5F4BD4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452623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2A31A72-A2EC-4E18-8165-71030DD75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197C9FF6-793A-4727-BE01-4A2AA98583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F2ED03F-BE1C-47F6-97CB-DF266067EE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370A4-3422-4FA3-8663-12D14D03EC5B}" type="datetimeFigureOut">
              <a:rPr lang="zh-TW" altLang="en-US" smtClean="0"/>
              <a:t>2020/9/4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F39BAAD-743C-4BA2-B71E-5BAFE3158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20A43CE-CDF7-42BC-B04E-843793D94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6E32-8CD6-4543-AF1A-4BFBE5F4BD4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6101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C776CC81-AA55-4605-B394-0D707DC3820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336D645E-196A-4C06-B0AB-4DFF68B528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E419310-F42E-40A0-BB02-AA29C16A31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370A4-3422-4FA3-8663-12D14D03EC5B}" type="datetimeFigureOut">
              <a:rPr lang="zh-TW" altLang="en-US" smtClean="0"/>
              <a:t>2020/9/4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6698120-5045-4D60-AE36-52D06FD634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0429A70-D839-48D5-82C4-2874AE1442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6E32-8CD6-4543-AF1A-4BFBE5F4BD4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205005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btitle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Shape 38" descr="Death_to_stock_photography_Vibrant-(9-of-10).jp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653935" y="-20766"/>
            <a:ext cx="1383599" cy="1383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Shape 39" descr="Death_to_stock_communicate_hands_2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21765" y="2655767"/>
            <a:ext cx="1546436" cy="1546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Shape 40" descr="Death_to_stock_photography_Vibrant-(10-of-10)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93899" y="4109101"/>
            <a:ext cx="2760900" cy="276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Shape 41" descr="Death_to_stock_communicate_hands_5.jp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525001" y="2966"/>
            <a:ext cx="2743199" cy="2743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Shape 42" descr="Death_to_stock_communicate_hands_9-.jp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95323" y="1356242"/>
            <a:ext cx="2760900" cy="2760900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Shape 43"/>
          <p:cNvSpPr/>
          <p:nvPr/>
        </p:nvSpPr>
        <p:spPr>
          <a:xfrm>
            <a:off x="-96834" y="2730902"/>
            <a:ext cx="1383599" cy="1383599"/>
          </a:xfrm>
          <a:prstGeom prst="rect">
            <a:avLst/>
          </a:prstGeom>
          <a:solidFill>
            <a:srgbClr val="7198A9">
              <a:alpha val="41150"/>
            </a:srgbClr>
          </a:solidFill>
          <a:ln>
            <a:noFill/>
          </a:ln>
        </p:spPr>
        <p:txBody>
          <a:bodyPr wrap="square" lIns="121900" tIns="121900" rIns="121900" bIns="121900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2400"/>
          </a:p>
        </p:txBody>
      </p:sp>
      <p:pic>
        <p:nvPicPr>
          <p:cNvPr id="44" name="Shape 44" descr="DeathtoStock_Clementine10.jp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408858" y="5481876"/>
            <a:ext cx="1383599" cy="138356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Shape 45" descr="Death_to_stock_communicate_hands_4.jp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523385" y="4113834"/>
            <a:ext cx="2760900" cy="276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Shape 46" descr="DeathtoStock_Simplify3.jpg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-88800" y="-24142"/>
            <a:ext cx="1383599" cy="1383643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Shape 47" descr="Death_to_stock_communicate_hands_1.jpg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776391" y="-24098"/>
            <a:ext cx="1383599" cy="1383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Shape 48" descr="Death_to_stock_communicate_hands_3.jpg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025267" y="5474401"/>
            <a:ext cx="1383599" cy="1383599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Shape 49"/>
          <p:cNvSpPr/>
          <p:nvPr/>
        </p:nvSpPr>
        <p:spPr>
          <a:xfrm flipH="1">
            <a:off x="1295399" y="-8159"/>
            <a:ext cx="1371600" cy="1371600"/>
          </a:xfrm>
          <a:prstGeom prst="rect">
            <a:avLst/>
          </a:prstGeom>
          <a:solidFill>
            <a:srgbClr val="CEDBE0"/>
          </a:solidFill>
          <a:ln>
            <a:noFill/>
          </a:ln>
        </p:spPr>
        <p:txBody>
          <a:bodyPr wrap="square" lIns="121900" tIns="121900" rIns="121900" bIns="121900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2400"/>
          </a:p>
        </p:txBody>
      </p:sp>
      <p:sp>
        <p:nvSpPr>
          <p:cNvPr id="50" name="Shape 50"/>
          <p:cNvSpPr/>
          <p:nvPr/>
        </p:nvSpPr>
        <p:spPr>
          <a:xfrm flipH="1">
            <a:off x="2666999" y="5486519"/>
            <a:ext cx="1371600" cy="1371600"/>
          </a:xfrm>
          <a:prstGeom prst="rect">
            <a:avLst/>
          </a:prstGeom>
          <a:solidFill>
            <a:srgbClr val="CEDBE0"/>
          </a:solidFill>
          <a:ln>
            <a:noFill/>
          </a:ln>
        </p:spPr>
        <p:txBody>
          <a:bodyPr wrap="square" lIns="121900" tIns="121900" rIns="121900" bIns="121900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2400"/>
          </a:p>
        </p:txBody>
      </p:sp>
      <p:sp>
        <p:nvSpPr>
          <p:cNvPr id="51" name="Shape 51"/>
          <p:cNvSpPr/>
          <p:nvPr/>
        </p:nvSpPr>
        <p:spPr>
          <a:xfrm flipH="1">
            <a:off x="4038599" y="0"/>
            <a:ext cx="1371600" cy="1371600"/>
          </a:xfrm>
          <a:prstGeom prst="rect">
            <a:avLst/>
          </a:prstGeom>
          <a:solidFill>
            <a:srgbClr val="7198A9"/>
          </a:solidFill>
          <a:ln>
            <a:noFill/>
          </a:ln>
        </p:spPr>
        <p:txBody>
          <a:bodyPr wrap="square" lIns="121900" tIns="121900" rIns="121900" bIns="121900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2400"/>
          </a:p>
        </p:txBody>
      </p:sp>
      <p:sp>
        <p:nvSpPr>
          <p:cNvPr id="52" name="Shape 52"/>
          <p:cNvSpPr/>
          <p:nvPr/>
        </p:nvSpPr>
        <p:spPr>
          <a:xfrm flipH="1">
            <a:off x="6781799" y="5486519"/>
            <a:ext cx="1371600" cy="1371600"/>
          </a:xfrm>
          <a:prstGeom prst="rect">
            <a:avLst/>
          </a:prstGeom>
          <a:solidFill>
            <a:srgbClr val="7198A9"/>
          </a:solidFill>
          <a:ln>
            <a:noFill/>
          </a:ln>
        </p:spPr>
        <p:txBody>
          <a:bodyPr wrap="square" lIns="121900" tIns="121900" rIns="121900" bIns="121900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2400"/>
          </a:p>
        </p:txBody>
      </p:sp>
      <p:sp>
        <p:nvSpPr>
          <p:cNvPr id="53" name="Shape 53"/>
          <p:cNvSpPr/>
          <p:nvPr/>
        </p:nvSpPr>
        <p:spPr>
          <a:xfrm flipH="1">
            <a:off x="8153399" y="5486519"/>
            <a:ext cx="1371600" cy="1371600"/>
          </a:xfrm>
          <a:prstGeom prst="rect">
            <a:avLst/>
          </a:prstGeom>
          <a:solidFill>
            <a:srgbClr val="7198A9">
              <a:alpha val="41150"/>
            </a:srgbClr>
          </a:solidFill>
          <a:ln>
            <a:noFill/>
          </a:ln>
        </p:spPr>
        <p:txBody>
          <a:bodyPr wrap="square" lIns="121900" tIns="121900" rIns="121900" bIns="121900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2400"/>
          </a:p>
        </p:txBody>
      </p:sp>
      <p:sp>
        <p:nvSpPr>
          <p:cNvPr id="54" name="Shape 54"/>
          <p:cNvSpPr/>
          <p:nvPr/>
        </p:nvSpPr>
        <p:spPr>
          <a:xfrm flipH="1">
            <a:off x="8157299" y="-12740"/>
            <a:ext cx="1371600" cy="1371600"/>
          </a:xfrm>
          <a:prstGeom prst="rect">
            <a:avLst/>
          </a:prstGeom>
          <a:solidFill>
            <a:srgbClr val="CEDBE0"/>
          </a:solidFill>
          <a:ln>
            <a:noFill/>
          </a:ln>
        </p:spPr>
        <p:txBody>
          <a:bodyPr wrap="square" lIns="121900" tIns="121900" rIns="121900" bIns="121900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2400"/>
          </a:p>
        </p:txBody>
      </p:sp>
      <p:sp>
        <p:nvSpPr>
          <p:cNvPr id="55" name="Shape 55"/>
          <p:cNvSpPr/>
          <p:nvPr/>
        </p:nvSpPr>
        <p:spPr>
          <a:xfrm flipH="1">
            <a:off x="5410199" y="0"/>
            <a:ext cx="1371600" cy="1371600"/>
          </a:xfrm>
          <a:prstGeom prst="rect">
            <a:avLst/>
          </a:prstGeom>
          <a:solidFill>
            <a:srgbClr val="CEDBE0"/>
          </a:solidFill>
          <a:ln>
            <a:noFill/>
          </a:ln>
        </p:spPr>
        <p:txBody>
          <a:bodyPr wrap="square" lIns="121900" tIns="121900" rIns="121900" bIns="121900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2400"/>
          </a:p>
        </p:txBody>
      </p:sp>
      <p:sp>
        <p:nvSpPr>
          <p:cNvPr id="56" name="Shape 56"/>
          <p:cNvSpPr/>
          <p:nvPr/>
        </p:nvSpPr>
        <p:spPr>
          <a:xfrm flipH="1">
            <a:off x="3343112" y="667253"/>
            <a:ext cx="691600" cy="691600"/>
          </a:xfrm>
          <a:prstGeom prst="rect">
            <a:avLst/>
          </a:prstGeom>
          <a:solidFill>
            <a:srgbClr val="7198A9">
              <a:alpha val="41150"/>
            </a:srgbClr>
          </a:solidFill>
          <a:ln>
            <a:noFill/>
          </a:ln>
        </p:spPr>
        <p:txBody>
          <a:bodyPr wrap="square" lIns="121900" tIns="121900" rIns="121900" bIns="121900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2400"/>
          </a:p>
        </p:txBody>
      </p:sp>
      <p:sp>
        <p:nvSpPr>
          <p:cNvPr id="57" name="Shape 57"/>
          <p:cNvSpPr/>
          <p:nvPr/>
        </p:nvSpPr>
        <p:spPr>
          <a:xfrm>
            <a:off x="6088156" y="-65"/>
            <a:ext cx="691600" cy="691600"/>
          </a:xfrm>
          <a:prstGeom prst="rect">
            <a:avLst/>
          </a:prstGeom>
          <a:solidFill>
            <a:srgbClr val="7198A9">
              <a:alpha val="41150"/>
            </a:srgbClr>
          </a:solidFill>
          <a:ln>
            <a:noFill/>
          </a:ln>
        </p:spPr>
        <p:txBody>
          <a:bodyPr wrap="square" lIns="121900" tIns="121900" rIns="121900" bIns="121900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2400"/>
          </a:p>
        </p:txBody>
      </p:sp>
      <p:sp>
        <p:nvSpPr>
          <p:cNvPr id="58" name="Shape 58"/>
          <p:cNvSpPr/>
          <p:nvPr/>
        </p:nvSpPr>
        <p:spPr>
          <a:xfrm flipH="1">
            <a:off x="604012" y="-79"/>
            <a:ext cx="691600" cy="691600"/>
          </a:xfrm>
          <a:prstGeom prst="rect">
            <a:avLst/>
          </a:prstGeom>
          <a:solidFill>
            <a:srgbClr val="7198A9">
              <a:alpha val="41150"/>
            </a:srgbClr>
          </a:solidFill>
          <a:ln>
            <a:noFill/>
          </a:ln>
        </p:spPr>
        <p:txBody>
          <a:bodyPr wrap="square" lIns="121900" tIns="121900" rIns="121900" bIns="121900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2400"/>
          </a:p>
        </p:txBody>
      </p:sp>
      <p:sp>
        <p:nvSpPr>
          <p:cNvPr id="59" name="Shape 59"/>
          <p:cNvSpPr/>
          <p:nvPr/>
        </p:nvSpPr>
        <p:spPr>
          <a:xfrm>
            <a:off x="1286767" y="1358900"/>
            <a:ext cx="9609600" cy="412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121900" tIns="121900" rIns="121900" bIns="121900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2400"/>
          </a:p>
        </p:txBody>
      </p:sp>
      <p:sp>
        <p:nvSpPr>
          <p:cNvPr id="60" name="Shape 60"/>
          <p:cNvSpPr txBox="1">
            <a:spLocks noGrp="1"/>
          </p:cNvSpPr>
          <p:nvPr>
            <p:ph type="ctrTitle"/>
          </p:nvPr>
        </p:nvSpPr>
        <p:spPr>
          <a:xfrm>
            <a:off x="2686100" y="2111134"/>
            <a:ext cx="6819600" cy="1546399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algn="ctr" rtl="0">
              <a:spcBef>
                <a:spcPts val="0"/>
              </a:spcBef>
              <a:buClr>
                <a:srgbClr val="4D778A"/>
              </a:buClr>
              <a:buSzPct val="100000"/>
              <a:defRPr sz="2400">
                <a:solidFill>
                  <a:srgbClr val="4D778A"/>
                </a:solidFill>
              </a:defRPr>
            </a:lvl1pPr>
            <a:lvl2pPr lvl="1" algn="ctr" rtl="0">
              <a:spcBef>
                <a:spcPts val="0"/>
              </a:spcBef>
              <a:buClr>
                <a:srgbClr val="4D778A"/>
              </a:buClr>
              <a:buSzPct val="100000"/>
              <a:defRPr sz="2400">
                <a:solidFill>
                  <a:srgbClr val="4D778A"/>
                </a:solidFill>
              </a:defRPr>
            </a:lvl2pPr>
            <a:lvl3pPr lvl="2" algn="ctr" rtl="0">
              <a:spcBef>
                <a:spcPts val="0"/>
              </a:spcBef>
              <a:buClr>
                <a:srgbClr val="4D778A"/>
              </a:buClr>
              <a:buSzPct val="100000"/>
              <a:defRPr sz="2400">
                <a:solidFill>
                  <a:srgbClr val="4D778A"/>
                </a:solidFill>
              </a:defRPr>
            </a:lvl3pPr>
            <a:lvl4pPr lvl="3" algn="ctr" rtl="0">
              <a:spcBef>
                <a:spcPts val="0"/>
              </a:spcBef>
              <a:buClr>
                <a:srgbClr val="4D778A"/>
              </a:buClr>
              <a:buSzPct val="100000"/>
              <a:defRPr sz="2400">
                <a:solidFill>
                  <a:srgbClr val="4D778A"/>
                </a:solidFill>
              </a:defRPr>
            </a:lvl4pPr>
            <a:lvl5pPr lvl="4" algn="ctr" rtl="0">
              <a:spcBef>
                <a:spcPts val="0"/>
              </a:spcBef>
              <a:buClr>
                <a:srgbClr val="4D778A"/>
              </a:buClr>
              <a:buSzPct val="100000"/>
              <a:defRPr sz="2400">
                <a:solidFill>
                  <a:srgbClr val="4D778A"/>
                </a:solidFill>
              </a:defRPr>
            </a:lvl5pPr>
            <a:lvl6pPr lvl="5" algn="ctr" rtl="0">
              <a:spcBef>
                <a:spcPts val="0"/>
              </a:spcBef>
              <a:buClr>
                <a:srgbClr val="4D778A"/>
              </a:buClr>
              <a:buSzPct val="100000"/>
              <a:defRPr sz="2400">
                <a:solidFill>
                  <a:srgbClr val="4D778A"/>
                </a:solidFill>
              </a:defRPr>
            </a:lvl6pPr>
            <a:lvl7pPr lvl="6" algn="ctr" rtl="0">
              <a:spcBef>
                <a:spcPts val="0"/>
              </a:spcBef>
              <a:buClr>
                <a:srgbClr val="4D778A"/>
              </a:buClr>
              <a:buSzPct val="100000"/>
              <a:defRPr sz="2400">
                <a:solidFill>
                  <a:srgbClr val="4D778A"/>
                </a:solidFill>
              </a:defRPr>
            </a:lvl7pPr>
            <a:lvl8pPr lvl="7" algn="ctr" rtl="0">
              <a:spcBef>
                <a:spcPts val="0"/>
              </a:spcBef>
              <a:buClr>
                <a:srgbClr val="4D778A"/>
              </a:buClr>
              <a:buSzPct val="100000"/>
              <a:defRPr sz="2400">
                <a:solidFill>
                  <a:srgbClr val="4D778A"/>
                </a:solidFill>
              </a:defRPr>
            </a:lvl8pPr>
            <a:lvl9pPr lvl="8" algn="ctr" rtl="0">
              <a:spcBef>
                <a:spcPts val="0"/>
              </a:spcBef>
              <a:buClr>
                <a:srgbClr val="4D778A"/>
              </a:buClr>
              <a:buSzPct val="100000"/>
              <a:defRPr sz="2400">
                <a:solidFill>
                  <a:srgbClr val="4D778A"/>
                </a:solidFill>
              </a:defRPr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subTitle" idx="1"/>
          </p:nvPr>
        </p:nvSpPr>
        <p:spPr>
          <a:xfrm>
            <a:off x="2686100" y="3481939"/>
            <a:ext cx="6819600" cy="1046399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ctr" rtl="0">
              <a:spcBef>
                <a:spcPts val="0"/>
              </a:spcBef>
              <a:buClr>
                <a:srgbClr val="7198A9"/>
              </a:buClr>
              <a:buSzPct val="100000"/>
              <a:buNone/>
              <a:defRPr sz="1867">
                <a:solidFill>
                  <a:srgbClr val="7198A9"/>
                </a:solidFill>
              </a:defRPr>
            </a:lvl1pPr>
            <a:lvl2pPr lvl="1" algn="ctr" rtl="0">
              <a:spcBef>
                <a:spcPts val="0"/>
              </a:spcBef>
              <a:buClr>
                <a:srgbClr val="7198A9"/>
              </a:buClr>
              <a:buSzPct val="100000"/>
              <a:buNone/>
              <a:defRPr sz="1867">
                <a:solidFill>
                  <a:srgbClr val="7198A9"/>
                </a:solidFill>
              </a:defRPr>
            </a:lvl2pPr>
            <a:lvl3pPr lvl="2" algn="ctr" rtl="0">
              <a:spcBef>
                <a:spcPts val="0"/>
              </a:spcBef>
              <a:buClr>
                <a:srgbClr val="7198A9"/>
              </a:buClr>
              <a:buSzPct val="100000"/>
              <a:buNone/>
              <a:defRPr sz="1867">
                <a:solidFill>
                  <a:srgbClr val="7198A9"/>
                </a:solidFill>
              </a:defRPr>
            </a:lvl3pPr>
            <a:lvl4pPr lvl="3" algn="ctr" rtl="0">
              <a:spcBef>
                <a:spcPts val="0"/>
              </a:spcBef>
              <a:buClr>
                <a:srgbClr val="7198A9"/>
              </a:buClr>
              <a:buSzPct val="100000"/>
              <a:buNone/>
              <a:defRPr sz="1867">
                <a:solidFill>
                  <a:srgbClr val="7198A9"/>
                </a:solidFill>
              </a:defRPr>
            </a:lvl4pPr>
            <a:lvl5pPr lvl="4" algn="ctr" rtl="0">
              <a:spcBef>
                <a:spcPts val="0"/>
              </a:spcBef>
              <a:buClr>
                <a:srgbClr val="7198A9"/>
              </a:buClr>
              <a:buSzPct val="100000"/>
              <a:buNone/>
              <a:defRPr sz="1867">
                <a:solidFill>
                  <a:srgbClr val="7198A9"/>
                </a:solidFill>
              </a:defRPr>
            </a:lvl5pPr>
            <a:lvl6pPr lvl="5" algn="ctr" rtl="0">
              <a:spcBef>
                <a:spcPts val="0"/>
              </a:spcBef>
              <a:buClr>
                <a:srgbClr val="7198A9"/>
              </a:buClr>
              <a:buSzPct val="100000"/>
              <a:buNone/>
              <a:defRPr sz="1867">
                <a:solidFill>
                  <a:srgbClr val="7198A9"/>
                </a:solidFill>
              </a:defRPr>
            </a:lvl6pPr>
            <a:lvl7pPr lvl="6" algn="ctr" rtl="0">
              <a:spcBef>
                <a:spcPts val="0"/>
              </a:spcBef>
              <a:buClr>
                <a:srgbClr val="7198A9"/>
              </a:buClr>
              <a:buSzPct val="100000"/>
              <a:buNone/>
              <a:defRPr sz="1867">
                <a:solidFill>
                  <a:srgbClr val="7198A9"/>
                </a:solidFill>
              </a:defRPr>
            </a:lvl7pPr>
            <a:lvl8pPr lvl="7" algn="ctr" rtl="0">
              <a:spcBef>
                <a:spcPts val="0"/>
              </a:spcBef>
              <a:buClr>
                <a:srgbClr val="7198A9"/>
              </a:buClr>
              <a:buSzPct val="100000"/>
              <a:buNone/>
              <a:defRPr sz="1867">
                <a:solidFill>
                  <a:srgbClr val="7198A9"/>
                </a:solidFill>
              </a:defRPr>
            </a:lvl8pPr>
            <a:lvl9pPr lvl="8" algn="ctr" rtl="0">
              <a:spcBef>
                <a:spcPts val="0"/>
              </a:spcBef>
              <a:buClr>
                <a:srgbClr val="7198A9"/>
              </a:buClr>
              <a:buSzPct val="100000"/>
              <a:buNone/>
              <a:defRPr sz="1867">
                <a:solidFill>
                  <a:srgbClr val="7198A9"/>
                </a:solidFill>
              </a:defRPr>
            </a:lvl9pPr>
          </a:lstStyle>
          <a:p>
            <a:endParaRPr/>
          </a:p>
        </p:txBody>
      </p:sp>
      <p:sp>
        <p:nvSpPr>
          <p:cNvPr id="62" name="Shape 62"/>
          <p:cNvSpPr/>
          <p:nvPr/>
        </p:nvSpPr>
        <p:spPr>
          <a:xfrm>
            <a:off x="6763756" y="6153867"/>
            <a:ext cx="691600" cy="691600"/>
          </a:xfrm>
          <a:prstGeom prst="rect">
            <a:avLst/>
          </a:prstGeom>
          <a:solidFill>
            <a:srgbClr val="CEDBE0">
              <a:alpha val="32690"/>
            </a:srgbClr>
          </a:solidFill>
          <a:ln>
            <a:noFill/>
          </a:ln>
        </p:spPr>
        <p:txBody>
          <a:bodyPr wrap="square" lIns="121900" tIns="121900" rIns="121900" bIns="121900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9415723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4"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Shape 245" descr="DeathtoStock_Simplify3.jp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945206" y="1"/>
            <a:ext cx="1246700" cy="124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Shape 246" descr="Death_to_stock_communicate_hands_4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95714" y="2487724"/>
            <a:ext cx="2496249" cy="2496253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Shape 247"/>
          <p:cNvSpPr/>
          <p:nvPr/>
        </p:nvSpPr>
        <p:spPr>
          <a:xfrm>
            <a:off x="9700278" y="5"/>
            <a:ext cx="1246799" cy="1246799"/>
          </a:xfrm>
          <a:prstGeom prst="rect">
            <a:avLst/>
          </a:prstGeom>
          <a:solidFill>
            <a:srgbClr val="CEDBE0"/>
          </a:solidFill>
          <a:ln>
            <a:noFill/>
          </a:ln>
        </p:spPr>
        <p:txBody>
          <a:bodyPr wrap="square" lIns="121900" tIns="121900" rIns="121900" bIns="121900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2400"/>
          </a:p>
        </p:txBody>
      </p:sp>
      <p:sp>
        <p:nvSpPr>
          <p:cNvPr id="248" name="Shape 248"/>
          <p:cNvSpPr/>
          <p:nvPr/>
        </p:nvSpPr>
        <p:spPr>
          <a:xfrm>
            <a:off x="10945199" y="1246715"/>
            <a:ext cx="1246799" cy="1246799"/>
          </a:xfrm>
          <a:prstGeom prst="rect">
            <a:avLst/>
          </a:prstGeom>
          <a:solidFill>
            <a:srgbClr val="7198A9"/>
          </a:solidFill>
          <a:ln>
            <a:noFill/>
          </a:ln>
        </p:spPr>
        <p:txBody>
          <a:bodyPr wrap="square" lIns="121900" tIns="121900" rIns="121900" bIns="121900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2400"/>
          </a:p>
        </p:txBody>
      </p:sp>
      <p:sp>
        <p:nvSpPr>
          <p:cNvPr id="249" name="Shape 249"/>
          <p:cNvSpPr/>
          <p:nvPr/>
        </p:nvSpPr>
        <p:spPr>
          <a:xfrm>
            <a:off x="9700278" y="3727309"/>
            <a:ext cx="1246799" cy="1246799"/>
          </a:xfrm>
          <a:prstGeom prst="rect">
            <a:avLst/>
          </a:prstGeom>
          <a:solidFill>
            <a:srgbClr val="7198A9">
              <a:alpha val="41150"/>
            </a:srgbClr>
          </a:solidFill>
          <a:ln>
            <a:noFill/>
          </a:ln>
        </p:spPr>
        <p:txBody>
          <a:bodyPr wrap="square" lIns="121900" tIns="121900" rIns="121900" bIns="121900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2400"/>
          </a:p>
        </p:txBody>
      </p:sp>
      <p:sp>
        <p:nvSpPr>
          <p:cNvPr id="250" name="Shape 250"/>
          <p:cNvSpPr/>
          <p:nvPr/>
        </p:nvSpPr>
        <p:spPr>
          <a:xfrm>
            <a:off x="18" y="5611298"/>
            <a:ext cx="1246799" cy="1246799"/>
          </a:xfrm>
          <a:prstGeom prst="rect">
            <a:avLst/>
          </a:prstGeom>
          <a:solidFill>
            <a:srgbClr val="EDC67B"/>
          </a:solidFill>
          <a:ln>
            <a:noFill/>
          </a:ln>
        </p:spPr>
        <p:txBody>
          <a:bodyPr wrap="square" lIns="121900" tIns="121900" rIns="121900" bIns="121900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2400"/>
          </a:p>
        </p:txBody>
      </p:sp>
      <p:sp>
        <p:nvSpPr>
          <p:cNvPr id="251" name="Shape 251"/>
          <p:cNvSpPr/>
          <p:nvPr/>
        </p:nvSpPr>
        <p:spPr>
          <a:xfrm>
            <a:off x="1246709" y="5611302"/>
            <a:ext cx="623199" cy="623199"/>
          </a:xfrm>
          <a:prstGeom prst="rect">
            <a:avLst/>
          </a:prstGeom>
          <a:solidFill>
            <a:srgbClr val="CEDBE0"/>
          </a:solidFill>
          <a:ln>
            <a:noFill/>
          </a:ln>
        </p:spPr>
        <p:txBody>
          <a:bodyPr wrap="square" lIns="121900" tIns="121900" rIns="121900" bIns="121900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2400"/>
          </a:p>
        </p:txBody>
      </p:sp>
      <p:sp>
        <p:nvSpPr>
          <p:cNvPr id="252" name="Shape 252"/>
          <p:cNvSpPr/>
          <p:nvPr/>
        </p:nvSpPr>
        <p:spPr>
          <a:xfrm>
            <a:off x="1" y="6234825"/>
            <a:ext cx="623199" cy="623199"/>
          </a:xfrm>
          <a:prstGeom prst="rect">
            <a:avLst/>
          </a:prstGeom>
          <a:solidFill>
            <a:srgbClr val="7198A9">
              <a:alpha val="41150"/>
            </a:srgbClr>
          </a:solidFill>
          <a:ln>
            <a:noFill/>
          </a:ln>
        </p:spPr>
        <p:txBody>
          <a:bodyPr wrap="square" lIns="121900" tIns="121900" rIns="121900" bIns="121900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2400"/>
          </a:p>
        </p:txBody>
      </p:sp>
      <p:sp>
        <p:nvSpPr>
          <p:cNvPr id="253" name="Shape 253"/>
          <p:cNvSpPr/>
          <p:nvPr/>
        </p:nvSpPr>
        <p:spPr>
          <a:xfrm>
            <a:off x="10321943" y="1246689"/>
            <a:ext cx="623199" cy="623199"/>
          </a:xfrm>
          <a:prstGeom prst="rect">
            <a:avLst/>
          </a:prstGeom>
          <a:solidFill>
            <a:srgbClr val="EDC67B"/>
          </a:solidFill>
          <a:ln>
            <a:noFill/>
          </a:ln>
        </p:spPr>
        <p:txBody>
          <a:bodyPr wrap="square" lIns="121900" tIns="121900" rIns="121900" bIns="121900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2400"/>
          </a:p>
        </p:txBody>
      </p:sp>
      <p:sp>
        <p:nvSpPr>
          <p:cNvPr id="254" name="Shape 254"/>
          <p:cNvSpPr/>
          <p:nvPr/>
        </p:nvSpPr>
        <p:spPr>
          <a:xfrm>
            <a:off x="11568786" y="623518"/>
            <a:ext cx="623199" cy="623199"/>
          </a:xfrm>
          <a:prstGeom prst="rect">
            <a:avLst/>
          </a:prstGeom>
          <a:solidFill>
            <a:srgbClr val="7198A9">
              <a:alpha val="41150"/>
            </a:srgbClr>
          </a:solidFill>
          <a:ln>
            <a:noFill/>
          </a:ln>
        </p:spPr>
        <p:txBody>
          <a:bodyPr wrap="square" lIns="121900" tIns="121900" rIns="121900" bIns="121900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2400"/>
          </a:p>
        </p:txBody>
      </p:sp>
      <p:sp>
        <p:nvSpPr>
          <p:cNvPr id="255" name="Shape 255"/>
          <p:cNvSpPr/>
          <p:nvPr/>
        </p:nvSpPr>
        <p:spPr>
          <a:xfrm>
            <a:off x="10252714" y="4133529"/>
            <a:ext cx="547077" cy="497672"/>
          </a:xfrm>
          <a:custGeom>
            <a:avLst/>
            <a:gdLst/>
            <a:ahLst/>
            <a:cxnLst/>
            <a:rect l="0" t="0" r="0" b="0"/>
            <a:pathLst>
              <a:path w="16173" h="14711" fill="none" extrusionOk="0">
                <a:moveTo>
                  <a:pt x="8087" y="1"/>
                </a:moveTo>
                <a:lnTo>
                  <a:pt x="8087" y="1"/>
                </a:lnTo>
                <a:lnTo>
                  <a:pt x="7672" y="1"/>
                </a:lnTo>
                <a:lnTo>
                  <a:pt x="7258" y="25"/>
                </a:lnTo>
                <a:lnTo>
                  <a:pt x="6844" y="74"/>
                </a:lnTo>
                <a:lnTo>
                  <a:pt x="6455" y="122"/>
                </a:lnTo>
                <a:lnTo>
                  <a:pt x="6065" y="195"/>
                </a:lnTo>
                <a:lnTo>
                  <a:pt x="5675" y="293"/>
                </a:lnTo>
                <a:lnTo>
                  <a:pt x="5310" y="415"/>
                </a:lnTo>
                <a:lnTo>
                  <a:pt x="4945" y="536"/>
                </a:lnTo>
                <a:lnTo>
                  <a:pt x="4579" y="658"/>
                </a:lnTo>
                <a:lnTo>
                  <a:pt x="4238" y="829"/>
                </a:lnTo>
                <a:lnTo>
                  <a:pt x="3897" y="975"/>
                </a:lnTo>
                <a:lnTo>
                  <a:pt x="3557" y="1170"/>
                </a:lnTo>
                <a:lnTo>
                  <a:pt x="3240" y="1364"/>
                </a:lnTo>
                <a:lnTo>
                  <a:pt x="2948" y="1559"/>
                </a:lnTo>
                <a:lnTo>
                  <a:pt x="2655" y="1778"/>
                </a:lnTo>
                <a:lnTo>
                  <a:pt x="2363" y="1998"/>
                </a:lnTo>
                <a:lnTo>
                  <a:pt x="2095" y="2241"/>
                </a:lnTo>
                <a:lnTo>
                  <a:pt x="1852" y="2485"/>
                </a:lnTo>
                <a:lnTo>
                  <a:pt x="1608" y="2753"/>
                </a:lnTo>
                <a:lnTo>
                  <a:pt x="1389" y="3021"/>
                </a:lnTo>
                <a:lnTo>
                  <a:pt x="1170" y="3288"/>
                </a:lnTo>
                <a:lnTo>
                  <a:pt x="975" y="3581"/>
                </a:lnTo>
                <a:lnTo>
                  <a:pt x="804" y="3873"/>
                </a:lnTo>
                <a:lnTo>
                  <a:pt x="634" y="4190"/>
                </a:lnTo>
                <a:lnTo>
                  <a:pt x="488" y="4506"/>
                </a:lnTo>
                <a:lnTo>
                  <a:pt x="366" y="4823"/>
                </a:lnTo>
                <a:lnTo>
                  <a:pt x="244" y="5139"/>
                </a:lnTo>
                <a:lnTo>
                  <a:pt x="171" y="5480"/>
                </a:lnTo>
                <a:lnTo>
                  <a:pt x="98" y="5821"/>
                </a:lnTo>
                <a:lnTo>
                  <a:pt x="49" y="6162"/>
                </a:lnTo>
                <a:lnTo>
                  <a:pt x="1" y="6503"/>
                </a:lnTo>
                <a:lnTo>
                  <a:pt x="1" y="6869"/>
                </a:lnTo>
                <a:lnTo>
                  <a:pt x="1" y="6869"/>
                </a:lnTo>
                <a:lnTo>
                  <a:pt x="1" y="7234"/>
                </a:lnTo>
                <a:lnTo>
                  <a:pt x="49" y="7624"/>
                </a:lnTo>
                <a:lnTo>
                  <a:pt x="98" y="7989"/>
                </a:lnTo>
                <a:lnTo>
                  <a:pt x="196" y="8330"/>
                </a:lnTo>
                <a:lnTo>
                  <a:pt x="293" y="8695"/>
                </a:lnTo>
                <a:lnTo>
                  <a:pt x="415" y="9036"/>
                </a:lnTo>
                <a:lnTo>
                  <a:pt x="561" y="9377"/>
                </a:lnTo>
                <a:lnTo>
                  <a:pt x="731" y="9718"/>
                </a:lnTo>
                <a:lnTo>
                  <a:pt x="902" y="10035"/>
                </a:lnTo>
                <a:lnTo>
                  <a:pt x="1097" y="10327"/>
                </a:lnTo>
                <a:lnTo>
                  <a:pt x="1340" y="10644"/>
                </a:lnTo>
                <a:lnTo>
                  <a:pt x="1559" y="10936"/>
                </a:lnTo>
                <a:lnTo>
                  <a:pt x="1827" y="11204"/>
                </a:lnTo>
                <a:lnTo>
                  <a:pt x="2095" y="11472"/>
                </a:lnTo>
                <a:lnTo>
                  <a:pt x="2387" y="11740"/>
                </a:lnTo>
                <a:lnTo>
                  <a:pt x="2680" y="11983"/>
                </a:lnTo>
                <a:lnTo>
                  <a:pt x="2680" y="11983"/>
                </a:lnTo>
                <a:lnTo>
                  <a:pt x="2485" y="12349"/>
                </a:lnTo>
                <a:lnTo>
                  <a:pt x="2266" y="12714"/>
                </a:lnTo>
                <a:lnTo>
                  <a:pt x="2022" y="13104"/>
                </a:lnTo>
                <a:lnTo>
                  <a:pt x="1706" y="13469"/>
                </a:lnTo>
                <a:lnTo>
                  <a:pt x="1365" y="13834"/>
                </a:lnTo>
                <a:lnTo>
                  <a:pt x="1170" y="14005"/>
                </a:lnTo>
                <a:lnTo>
                  <a:pt x="951" y="14151"/>
                </a:lnTo>
                <a:lnTo>
                  <a:pt x="731" y="14297"/>
                </a:lnTo>
                <a:lnTo>
                  <a:pt x="512" y="14443"/>
                </a:lnTo>
                <a:lnTo>
                  <a:pt x="269" y="14540"/>
                </a:lnTo>
                <a:lnTo>
                  <a:pt x="1" y="14662"/>
                </a:lnTo>
                <a:lnTo>
                  <a:pt x="1" y="14662"/>
                </a:lnTo>
                <a:lnTo>
                  <a:pt x="122" y="14662"/>
                </a:lnTo>
                <a:lnTo>
                  <a:pt x="488" y="14711"/>
                </a:lnTo>
                <a:lnTo>
                  <a:pt x="1024" y="14711"/>
                </a:lnTo>
                <a:lnTo>
                  <a:pt x="1365" y="14711"/>
                </a:lnTo>
                <a:lnTo>
                  <a:pt x="1706" y="14687"/>
                </a:lnTo>
                <a:lnTo>
                  <a:pt x="2095" y="14614"/>
                </a:lnTo>
                <a:lnTo>
                  <a:pt x="2485" y="14540"/>
                </a:lnTo>
                <a:lnTo>
                  <a:pt x="2899" y="14419"/>
                </a:lnTo>
                <a:lnTo>
                  <a:pt x="3313" y="14273"/>
                </a:lnTo>
                <a:lnTo>
                  <a:pt x="3751" y="14078"/>
                </a:lnTo>
                <a:lnTo>
                  <a:pt x="4165" y="13834"/>
                </a:lnTo>
                <a:lnTo>
                  <a:pt x="4579" y="13566"/>
                </a:lnTo>
                <a:lnTo>
                  <a:pt x="4969" y="13201"/>
                </a:lnTo>
                <a:lnTo>
                  <a:pt x="4969" y="13201"/>
                </a:lnTo>
                <a:lnTo>
                  <a:pt x="5334" y="13323"/>
                </a:lnTo>
                <a:lnTo>
                  <a:pt x="5700" y="13444"/>
                </a:lnTo>
                <a:lnTo>
                  <a:pt x="6089" y="13518"/>
                </a:lnTo>
                <a:lnTo>
                  <a:pt x="6479" y="13591"/>
                </a:lnTo>
                <a:lnTo>
                  <a:pt x="6869" y="13664"/>
                </a:lnTo>
                <a:lnTo>
                  <a:pt x="7258" y="13712"/>
                </a:lnTo>
                <a:lnTo>
                  <a:pt x="7672" y="13737"/>
                </a:lnTo>
                <a:lnTo>
                  <a:pt x="8087" y="13737"/>
                </a:lnTo>
                <a:lnTo>
                  <a:pt x="8087" y="13737"/>
                </a:lnTo>
                <a:lnTo>
                  <a:pt x="8501" y="13737"/>
                </a:lnTo>
                <a:lnTo>
                  <a:pt x="8915" y="13712"/>
                </a:lnTo>
                <a:lnTo>
                  <a:pt x="9329" y="13664"/>
                </a:lnTo>
                <a:lnTo>
                  <a:pt x="9718" y="13591"/>
                </a:lnTo>
                <a:lnTo>
                  <a:pt x="10108" y="13518"/>
                </a:lnTo>
                <a:lnTo>
                  <a:pt x="10498" y="13420"/>
                </a:lnTo>
                <a:lnTo>
                  <a:pt x="10863" y="13323"/>
                </a:lnTo>
                <a:lnTo>
                  <a:pt x="11228" y="13201"/>
                </a:lnTo>
                <a:lnTo>
                  <a:pt x="11594" y="13055"/>
                </a:lnTo>
                <a:lnTo>
                  <a:pt x="11935" y="12909"/>
                </a:lnTo>
                <a:lnTo>
                  <a:pt x="12276" y="12738"/>
                </a:lnTo>
                <a:lnTo>
                  <a:pt x="12617" y="12568"/>
                </a:lnTo>
                <a:lnTo>
                  <a:pt x="12933" y="12373"/>
                </a:lnTo>
                <a:lnTo>
                  <a:pt x="13225" y="12178"/>
                </a:lnTo>
                <a:lnTo>
                  <a:pt x="13518" y="11959"/>
                </a:lnTo>
                <a:lnTo>
                  <a:pt x="13810" y="11715"/>
                </a:lnTo>
                <a:lnTo>
                  <a:pt x="14078" y="11496"/>
                </a:lnTo>
                <a:lnTo>
                  <a:pt x="14321" y="11228"/>
                </a:lnTo>
                <a:lnTo>
                  <a:pt x="14565" y="10985"/>
                </a:lnTo>
                <a:lnTo>
                  <a:pt x="14784" y="10717"/>
                </a:lnTo>
                <a:lnTo>
                  <a:pt x="15003" y="10424"/>
                </a:lnTo>
                <a:lnTo>
                  <a:pt x="15198" y="10132"/>
                </a:lnTo>
                <a:lnTo>
                  <a:pt x="15369" y="9840"/>
                </a:lnTo>
                <a:lnTo>
                  <a:pt x="15539" y="9548"/>
                </a:lnTo>
                <a:lnTo>
                  <a:pt x="15685" y="9231"/>
                </a:lnTo>
                <a:lnTo>
                  <a:pt x="15807" y="8914"/>
                </a:lnTo>
                <a:lnTo>
                  <a:pt x="15929" y="8574"/>
                </a:lnTo>
                <a:lnTo>
                  <a:pt x="16002" y="8257"/>
                </a:lnTo>
                <a:lnTo>
                  <a:pt x="16075" y="7916"/>
                </a:lnTo>
                <a:lnTo>
                  <a:pt x="16124" y="7575"/>
                </a:lnTo>
                <a:lnTo>
                  <a:pt x="16172" y="7210"/>
                </a:lnTo>
                <a:lnTo>
                  <a:pt x="16172" y="6869"/>
                </a:lnTo>
                <a:lnTo>
                  <a:pt x="16172" y="6869"/>
                </a:lnTo>
                <a:lnTo>
                  <a:pt x="16172" y="6503"/>
                </a:lnTo>
                <a:lnTo>
                  <a:pt x="16124" y="6162"/>
                </a:lnTo>
                <a:lnTo>
                  <a:pt x="16075" y="5821"/>
                </a:lnTo>
                <a:lnTo>
                  <a:pt x="16002" y="5480"/>
                </a:lnTo>
                <a:lnTo>
                  <a:pt x="15929" y="5139"/>
                </a:lnTo>
                <a:lnTo>
                  <a:pt x="15807" y="4823"/>
                </a:lnTo>
                <a:lnTo>
                  <a:pt x="15685" y="4506"/>
                </a:lnTo>
                <a:lnTo>
                  <a:pt x="15539" y="4190"/>
                </a:lnTo>
                <a:lnTo>
                  <a:pt x="15369" y="3873"/>
                </a:lnTo>
                <a:lnTo>
                  <a:pt x="15198" y="3581"/>
                </a:lnTo>
                <a:lnTo>
                  <a:pt x="15003" y="3288"/>
                </a:lnTo>
                <a:lnTo>
                  <a:pt x="14784" y="3021"/>
                </a:lnTo>
                <a:lnTo>
                  <a:pt x="14565" y="2753"/>
                </a:lnTo>
                <a:lnTo>
                  <a:pt x="14321" y="2485"/>
                </a:lnTo>
                <a:lnTo>
                  <a:pt x="14078" y="2241"/>
                </a:lnTo>
                <a:lnTo>
                  <a:pt x="13810" y="1998"/>
                </a:lnTo>
                <a:lnTo>
                  <a:pt x="13518" y="1778"/>
                </a:lnTo>
                <a:lnTo>
                  <a:pt x="13225" y="1559"/>
                </a:lnTo>
                <a:lnTo>
                  <a:pt x="12933" y="1364"/>
                </a:lnTo>
                <a:lnTo>
                  <a:pt x="12617" y="1170"/>
                </a:lnTo>
                <a:lnTo>
                  <a:pt x="12276" y="975"/>
                </a:lnTo>
                <a:lnTo>
                  <a:pt x="11935" y="829"/>
                </a:lnTo>
                <a:lnTo>
                  <a:pt x="11594" y="658"/>
                </a:lnTo>
                <a:lnTo>
                  <a:pt x="11228" y="536"/>
                </a:lnTo>
                <a:lnTo>
                  <a:pt x="10863" y="415"/>
                </a:lnTo>
                <a:lnTo>
                  <a:pt x="10498" y="293"/>
                </a:lnTo>
                <a:lnTo>
                  <a:pt x="10108" y="195"/>
                </a:lnTo>
                <a:lnTo>
                  <a:pt x="9718" y="122"/>
                </a:lnTo>
                <a:lnTo>
                  <a:pt x="9329" y="74"/>
                </a:lnTo>
                <a:lnTo>
                  <a:pt x="8915" y="25"/>
                </a:lnTo>
                <a:lnTo>
                  <a:pt x="8501" y="1"/>
                </a:lnTo>
                <a:lnTo>
                  <a:pt x="8087" y="1"/>
                </a:lnTo>
                <a:lnTo>
                  <a:pt x="8087" y="1"/>
                </a:lnTo>
                <a:close/>
              </a:path>
            </a:pathLst>
          </a:custGeom>
          <a:noFill/>
          <a:ln w="9525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121900" tIns="121900" rIns="121900" bIns="121900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2400"/>
          </a:p>
        </p:txBody>
      </p:sp>
      <p:sp>
        <p:nvSpPr>
          <p:cNvPr id="256" name="Shape 256"/>
          <p:cNvSpPr/>
          <p:nvPr/>
        </p:nvSpPr>
        <p:spPr>
          <a:xfrm flipH="1">
            <a:off x="9847445" y="4070141"/>
            <a:ext cx="364000" cy="331095"/>
          </a:xfrm>
          <a:custGeom>
            <a:avLst/>
            <a:gdLst/>
            <a:ahLst/>
            <a:cxnLst/>
            <a:rect l="0" t="0" r="0" b="0"/>
            <a:pathLst>
              <a:path w="16173" h="14711" fill="none" extrusionOk="0">
                <a:moveTo>
                  <a:pt x="8087" y="1"/>
                </a:moveTo>
                <a:lnTo>
                  <a:pt x="8087" y="1"/>
                </a:lnTo>
                <a:lnTo>
                  <a:pt x="7672" y="1"/>
                </a:lnTo>
                <a:lnTo>
                  <a:pt x="7258" y="25"/>
                </a:lnTo>
                <a:lnTo>
                  <a:pt x="6844" y="74"/>
                </a:lnTo>
                <a:lnTo>
                  <a:pt x="6455" y="122"/>
                </a:lnTo>
                <a:lnTo>
                  <a:pt x="6065" y="195"/>
                </a:lnTo>
                <a:lnTo>
                  <a:pt x="5675" y="293"/>
                </a:lnTo>
                <a:lnTo>
                  <a:pt x="5310" y="415"/>
                </a:lnTo>
                <a:lnTo>
                  <a:pt x="4945" y="536"/>
                </a:lnTo>
                <a:lnTo>
                  <a:pt x="4579" y="658"/>
                </a:lnTo>
                <a:lnTo>
                  <a:pt x="4238" y="829"/>
                </a:lnTo>
                <a:lnTo>
                  <a:pt x="3897" y="975"/>
                </a:lnTo>
                <a:lnTo>
                  <a:pt x="3557" y="1170"/>
                </a:lnTo>
                <a:lnTo>
                  <a:pt x="3240" y="1364"/>
                </a:lnTo>
                <a:lnTo>
                  <a:pt x="2948" y="1559"/>
                </a:lnTo>
                <a:lnTo>
                  <a:pt x="2655" y="1778"/>
                </a:lnTo>
                <a:lnTo>
                  <a:pt x="2363" y="1998"/>
                </a:lnTo>
                <a:lnTo>
                  <a:pt x="2095" y="2241"/>
                </a:lnTo>
                <a:lnTo>
                  <a:pt x="1852" y="2485"/>
                </a:lnTo>
                <a:lnTo>
                  <a:pt x="1608" y="2753"/>
                </a:lnTo>
                <a:lnTo>
                  <a:pt x="1389" y="3021"/>
                </a:lnTo>
                <a:lnTo>
                  <a:pt x="1170" y="3288"/>
                </a:lnTo>
                <a:lnTo>
                  <a:pt x="975" y="3581"/>
                </a:lnTo>
                <a:lnTo>
                  <a:pt x="804" y="3873"/>
                </a:lnTo>
                <a:lnTo>
                  <a:pt x="634" y="4190"/>
                </a:lnTo>
                <a:lnTo>
                  <a:pt x="488" y="4506"/>
                </a:lnTo>
                <a:lnTo>
                  <a:pt x="366" y="4823"/>
                </a:lnTo>
                <a:lnTo>
                  <a:pt x="244" y="5139"/>
                </a:lnTo>
                <a:lnTo>
                  <a:pt x="171" y="5480"/>
                </a:lnTo>
                <a:lnTo>
                  <a:pt x="98" y="5821"/>
                </a:lnTo>
                <a:lnTo>
                  <a:pt x="49" y="6162"/>
                </a:lnTo>
                <a:lnTo>
                  <a:pt x="1" y="6503"/>
                </a:lnTo>
                <a:lnTo>
                  <a:pt x="1" y="6869"/>
                </a:lnTo>
                <a:lnTo>
                  <a:pt x="1" y="6869"/>
                </a:lnTo>
                <a:lnTo>
                  <a:pt x="1" y="7234"/>
                </a:lnTo>
                <a:lnTo>
                  <a:pt x="49" y="7624"/>
                </a:lnTo>
                <a:lnTo>
                  <a:pt x="98" y="7989"/>
                </a:lnTo>
                <a:lnTo>
                  <a:pt x="196" y="8330"/>
                </a:lnTo>
                <a:lnTo>
                  <a:pt x="293" y="8695"/>
                </a:lnTo>
                <a:lnTo>
                  <a:pt x="415" y="9036"/>
                </a:lnTo>
                <a:lnTo>
                  <a:pt x="561" y="9377"/>
                </a:lnTo>
                <a:lnTo>
                  <a:pt x="731" y="9718"/>
                </a:lnTo>
                <a:lnTo>
                  <a:pt x="902" y="10035"/>
                </a:lnTo>
                <a:lnTo>
                  <a:pt x="1097" y="10327"/>
                </a:lnTo>
                <a:lnTo>
                  <a:pt x="1340" y="10644"/>
                </a:lnTo>
                <a:lnTo>
                  <a:pt x="1559" y="10936"/>
                </a:lnTo>
                <a:lnTo>
                  <a:pt x="1827" y="11204"/>
                </a:lnTo>
                <a:lnTo>
                  <a:pt x="2095" y="11472"/>
                </a:lnTo>
                <a:lnTo>
                  <a:pt x="2387" y="11740"/>
                </a:lnTo>
                <a:lnTo>
                  <a:pt x="2680" y="11983"/>
                </a:lnTo>
                <a:lnTo>
                  <a:pt x="2680" y="11983"/>
                </a:lnTo>
                <a:lnTo>
                  <a:pt x="2485" y="12349"/>
                </a:lnTo>
                <a:lnTo>
                  <a:pt x="2266" y="12714"/>
                </a:lnTo>
                <a:lnTo>
                  <a:pt x="2022" y="13104"/>
                </a:lnTo>
                <a:lnTo>
                  <a:pt x="1706" y="13469"/>
                </a:lnTo>
                <a:lnTo>
                  <a:pt x="1365" y="13834"/>
                </a:lnTo>
                <a:lnTo>
                  <a:pt x="1170" y="14005"/>
                </a:lnTo>
                <a:lnTo>
                  <a:pt x="951" y="14151"/>
                </a:lnTo>
                <a:lnTo>
                  <a:pt x="731" y="14297"/>
                </a:lnTo>
                <a:lnTo>
                  <a:pt x="512" y="14443"/>
                </a:lnTo>
                <a:lnTo>
                  <a:pt x="269" y="14540"/>
                </a:lnTo>
                <a:lnTo>
                  <a:pt x="1" y="14662"/>
                </a:lnTo>
                <a:lnTo>
                  <a:pt x="1" y="14662"/>
                </a:lnTo>
                <a:lnTo>
                  <a:pt x="122" y="14662"/>
                </a:lnTo>
                <a:lnTo>
                  <a:pt x="488" y="14711"/>
                </a:lnTo>
                <a:lnTo>
                  <a:pt x="1024" y="14711"/>
                </a:lnTo>
                <a:lnTo>
                  <a:pt x="1365" y="14711"/>
                </a:lnTo>
                <a:lnTo>
                  <a:pt x="1706" y="14687"/>
                </a:lnTo>
                <a:lnTo>
                  <a:pt x="2095" y="14614"/>
                </a:lnTo>
                <a:lnTo>
                  <a:pt x="2485" y="14540"/>
                </a:lnTo>
                <a:lnTo>
                  <a:pt x="2899" y="14419"/>
                </a:lnTo>
                <a:lnTo>
                  <a:pt x="3313" y="14273"/>
                </a:lnTo>
                <a:lnTo>
                  <a:pt x="3751" y="14078"/>
                </a:lnTo>
                <a:lnTo>
                  <a:pt x="4165" y="13834"/>
                </a:lnTo>
                <a:lnTo>
                  <a:pt x="4579" y="13566"/>
                </a:lnTo>
                <a:lnTo>
                  <a:pt x="4969" y="13201"/>
                </a:lnTo>
                <a:lnTo>
                  <a:pt x="4969" y="13201"/>
                </a:lnTo>
                <a:lnTo>
                  <a:pt x="5334" y="13323"/>
                </a:lnTo>
                <a:lnTo>
                  <a:pt x="5700" y="13444"/>
                </a:lnTo>
                <a:lnTo>
                  <a:pt x="6089" y="13518"/>
                </a:lnTo>
                <a:lnTo>
                  <a:pt x="6479" y="13591"/>
                </a:lnTo>
                <a:lnTo>
                  <a:pt x="6869" y="13664"/>
                </a:lnTo>
                <a:lnTo>
                  <a:pt x="7258" y="13712"/>
                </a:lnTo>
                <a:lnTo>
                  <a:pt x="7672" y="13737"/>
                </a:lnTo>
                <a:lnTo>
                  <a:pt x="8087" y="13737"/>
                </a:lnTo>
                <a:lnTo>
                  <a:pt x="8087" y="13737"/>
                </a:lnTo>
                <a:lnTo>
                  <a:pt x="8501" y="13737"/>
                </a:lnTo>
                <a:lnTo>
                  <a:pt x="8915" y="13712"/>
                </a:lnTo>
                <a:lnTo>
                  <a:pt x="9329" y="13664"/>
                </a:lnTo>
                <a:lnTo>
                  <a:pt x="9718" y="13591"/>
                </a:lnTo>
                <a:lnTo>
                  <a:pt x="10108" y="13518"/>
                </a:lnTo>
                <a:lnTo>
                  <a:pt x="10498" y="13420"/>
                </a:lnTo>
                <a:lnTo>
                  <a:pt x="10863" y="13323"/>
                </a:lnTo>
                <a:lnTo>
                  <a:pt x="11228" y="13201"/>
                </a:lnTo>
                <a:lnTo>
                  <a:pt x="11594" y="13055"/>
                </a:lnTo>
                <a:lnTo>
                  <a:pt x="11935" y="12909"/>
                </a:lnTo>
                <a:lnTo>
                  <a:pt x="12276" y="12738"/>
                </a:lnTo>
                <a:lnTo>
                  <a:pt x="12617" y="12568"/>
                </a:lnTo>
                <a:lnTo>
                  <a:pt x="12933" y="12373"/>
                </a:lnTo>
                <a:lnTo>
                  <a:pt x="13225" y="12178"/>
                </a:lnTo>
                <a:lnTo>
                  <a:pt x="13518" y="11959"/>
                </a:lnTo>
                <a:lnTo>
                  <a:pt x="13810" y="11715"/>
                </a:lnTo>
                <a:lnTo>
                  <a:pt x="14078" y="11496"/>
                </a:lnTo>
                <a:lnTo>
                  <a:pt x="14321" y="11228"/>
                </a:lnTo>
                <a:lnTo>
                  <a:pt x="14565" y="10985"/>
                </a:lnTo>
                <a:lnTo>
                  <a:pt x="14784" y="10717"/>
                </a:lnTo>
                <a:lnTo>
                  <a:pt x="15003" y="10424"/>
                </a:lnTo>
                <a:lnTo>
                  <a:pt x="15198" y="10132"/>
                </a:lnTo>
                <a:lnTo>
                  <a:pt x="15369" y="9840"/>
                </a:lnTo>
                <a:lnTo>
                  <a:pt x="15539" y="9548"/>
                </a:lnTo>
                <a:lnTo>
                  <a:pt x="15685" y="9231"/>
                </a:lnTo>
                <a:lnTo>
                  <a:pt x="15807" y="8914"/>
                </a:lnTo>
                <a:lnTo>
                  <a:pt x="15929" y="8574"/>
                </a:lnTo>
                <a:lnTo>
                  <a:pt x="16002" y="8257"/>
                </a:lnTo>
                <a:lnTo>
                  <a:pt x="16075" y="7916"/>
                </a:lnTo>
                <a:lnTo>
                  <a:pt x="16124" y="7575"/>
                </a:lnTo>
                <a:lnTo>
                  <a:pt x="16172" y="7210"/>
                </a:lnTo>
                <a:lnTo>
                  <a:pt x="16172" y="6869"/>
                </a:lnTo>
                <a:lnTo>
                  <a:pt x="16172" y="6869"/>
                </a:lnTo>
                <a:lnTo>
                  <a:pt x="16172" y="6503"/>
                </a:lnTo>
                <a:lnTo>
                  <a:pt x="16124" y="6162"/>
                </a:lnTo>
                <a:lnTo>
                  <a:pt x="16075" y="5821"/>
                </a:lnTo>
                <a:lnTo>
                  <a:pt x="16002" y="5480"/>
                </a:lnTo>
                <a:lnTo>
                  <a:pt x="15929" y="5139"/>
                </a:lnTo>
                <a:lnTo>
                  <a:pt x="15807" y="4823"/>
                </a:lnTo>
                <a:lnTo>
                  <a:pt x="15685" y="4506"/>
                </a:lnTo>
                <a:lnTo>
                  <a:pt x="15539" y="4190"/>
                </a:lnTo>
                <a:lnTo>
                  <a:pt x="15369" y="3873"/>
                </a:lnTo>
                <a:lnTo>
                  <a:pt x="15198" y="3581"/>
                </a:lnTo>
                <a:lnTo>
                  <a:pt x="15003" y="3288"/>
                </a:lnTo>
                <a:lnTo>
                  <a:pt x="14784" y="3021"/>
                </a:lnTo>
                <a:lnTo>
                  <a:pt x="14565" y="2753"/>
                </a:lnTo>
                <a:lnTo>
                  <a:pt x="14321" y="2485"/>
                </a:lnTo>
                <a:lnTo>
                  <a:pt x="14078" y="2241"/>
                </a:lnTo>
                <a:lnTo>
                  <a:pt x="13810" y="1998"/>
                </a:lnTo>
                <a:lnTo>
                  <a:pt x="13518" y="1778"/>
                </a:lnTo>
                <a:lnTo>
                  <a:pt x="13225" y="1559"/>
                </a:lnTo>
                <a:lnTo>
                  <a:pt x="12933" y="1364"/>
                </a:lnTo>
                <a:lnTo>
                  <a:pt x="12617" y="1170"/>
                </a:lnTo>
                <a:lnTo>
                  <a:pt x="12276" y="975"/>
                </a:lnTo>
                <a:lnTo>
                  <a:pt x="11935" y="829"/>
                </a:lnTo>
                <a:lnTo>
                  <a:pt x="11594" y="658"/>
                </a:lnTo>
                <a:lnTo>
                  <a:pt x="11228" y="536"/>
                </a:lnTo>
                <a:lnTo>
                  <a:pt x="10863" y="415"/>
                </a:lnTo>
                <a:lnTo>
                  <a:pt x="10498" y="293"/>
                </a:lnTo>
                <a:lnTo>
                  <a:pt x="10108" y="195"/>
                </a:lnTo>
                <a:lnTo>
                  <a:pt x="9718" y="122"/>
                </a:lnTo>
                <a:lnTo>
                  <a:pt x="9329" y="74"/>
                </a:lnTo>
                <a:lnTo>
                  <a:pt x="8915" y="25"/>
                </a:lnTo>
                <a:lnTo>
                  <a:pt x="8501" y="1"/>
                </a:lnTo>
                <a:lnTo>
                  <a:pt x="8087" y="1"/>
                </a:lnTo>
                <a:lnTo>
                  <a:pt x="8087" y="1"/>
                </a:lnTo>
                <a:close/>
              </a:path>
            </a:pathLst>
          </a:custGeom>
          <a:noFill/>
          <a:ln w="9525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121900" tIns="121900" rIns="121900" bIns="121900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2738287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 txBox="1">
            <a:spLocks noGrp="1"/>
          </p:cNvSpPr>
          <p:nvPr>
            <p:ph type="title"/>
          </p:nvPr>
        </p:nvSpPr>
        <p:spPr>
          <a:xfrm>
            <a:off x="2456634" y="1596100"/>
            <a:ext cx="5487199" cy="8292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90" name="Shape 90"/>
          <p:cNvSpPr txBox="1">
            <a:spLocks noGrp="1"/>
          </p:cNvSpPr>
          <p:nvPr>
            <p:ph type="body" idx="1"/>
          </p:nvPr>
        </p:nvSpPr>
        <p:spPr>
          <a:xfrm>
            <a:off x="2456634" y="2557708"/>
            <a:ext cx="5487199" cy="36036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pic>
        <p:nvPicPr>
          <p:cNvPr id="91" name="Shape 91" descr="Death_to_stock_communicate_hands_2.jp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808245" y="2760910"/>
            <a:ext cx="1383752" cy="1383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Shape 92" descr="Death_to_stock_communicate_hands_5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21629" y="12"/>
            <a:ext cx="2770372" cy="277036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Shape 93"/>
          <p:cNvSpPr/>
          <p:nvPr/>
        </p:nvSpPr>
        <p:spPr>
          <a:xfrm>
            <a:off x="9426698" y="2763106"/>
            <a:ext cx="1383599" cy="1383599"/>
          </a:xfrm>
          <a:prstGeom prst="rect">
            <a:avLst/>
          </a:prstGeom>
          <a:solidFill>
            <a:srgbClr val="CEDBE0"/>
          </a:solidFill>
          <a:ln>
            <a:noFill/>
          </a:ln>
        </p:spPr>
        <p:txBody>
          <a:bodyPr wrap="square" lIns="121900" tIns="121900" rIns="121900" bIns="121900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2400"/>
          </a:p>
        </p:txBody>
      </p:sp>
      <p:sp>
        <p:nvSpPr>
          <p:cNvPr id="94" name="Shape 94"/>
          <p:cNvSpPr/>
          <p:nvPr/>
        </p:nvSpPr>
        <p:spPr>
          <a:xfrm>
            <a:off x="10808326" y="4144683"/>
            <a:ext cx="1383599" cy="1383599"/>
          </a:xfrm>
          <a:prstGeom prst="rect">
            <a:avLst/>
          </a:prstGeom>
          <a:solidFill>
            <a:srgbClr val="7198A9"/>
          </a:solidFill>
          <a:ln>
            <a:noFill/>
          </a:ln>
        </p:spPr>
        <p:txBody>
          <a:bodyPr wrap="square" lIns="121900" tIns="121900" rIns="121900" bIns="121900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2400"/>
          </a:p>
        </p:txBody>
      </p:sp>
      <p:sp>
        <p:nvSpPr>
          <p:cNvPr id="95" name="Shape 95"/>
          <p:cNvSpPr/>
          <p:nvPr/>
        </p:nvSpPr>
        <p:spPr>
          <a:xfrm>
            <a:off x="9426698" y="2"/>
            <a:ext cx="1383599" cy="1383599"/>
          </a:xfrm>
          <a:prstGeom prst="rect">
            <a:avLst/>
          </a:prstGeom>
          <a:solidFill>
            <a:srgbClr val="7198A9">
              <a:alpha val="41150"/>
            </a:srgbClr>
          </a:solidFill>
          <a:ln>
            <a:noFill/>
          </a:ln>
        </p:spPr>
        <p:txBody>
          <a:bodyPr wrap="square" lIns="121900" tIns="121900" rIns="121900" bIns="121900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2400"/>
          </a:p>
        </p:txBody>
      </p:sp>
      <p:sp>
        <p:nvSpPr>
          <p:cNvPr id="96" name="Shape 96"/>
          <p:cNvSpPr/>
          <p:nvPr/>
        </p:nvSpPr>
        <p:spPr>
          <a:xfrm>
            <a:off x="9" y="5474393"/>
            <a:ext cx="1383599" cy="1383599"/>
          </a:xfrm>
          <a:prstGeom prst="rect">
            <a:avLst/>
          </a:prstGeom>
          <a:solidFill>
            <a:srgbClr val="FAA99C"/>
          </a:solidFill>
          <a:ln>
            <a:noFill/>
          </a:ln>
        </p:spPr>
        <p:txBody>
          <a:bodyPr wrap="square" lIns="121900" tIns="121900" rIns="121900" bIns="121900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2400"/>
          </a:p>
        </p:txBody>
      </p:sp>
      <p:sp>
        <p:nvSpPr>
          <p:cNvPr id="97" name="Shape 97"/>
          <p:cNvSpPr/>
          <p:nvPr/>
        </p:nvSpPr>
        <p:spPr>
          <a:xfrm>
            <a:off x="0" y="4782796"/>
            <a:ext cx="691600" cy="691600"/>
          </a:xfrm>
          <a:prstGeom prst="rect">
            <a:avLst/>
          </a:prstGeom>
          <a:solidFill>
            <a:srgbClr val="CEDBE0"/>
          </a:solidFill>
          <a:ln>
            <a:noFill/>
          </a:ln>
        </p:spPr>
        <p:txBody>
          <a:bodyPr wrap="square" lIns="121900" tIns="121900" rIns="121900" bIns="121900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2400"/>
          </a:p>
        </p:txBody>
      </p:sp>
      <p:sp>
        <p:nvSpPr>
          <p:cNvPr id="98" name="Shape 98"/>
          <p:cNvSpPr/>
          <p:nvPr/>
        </p:nvSpPr>
        <p:spPr>
          <a:xfrm>
            <a:off x="691587" y="5474387"/>
            <a:ext cx="691600" cy="691600"/>
          </a:xfrm>
          <a:prstGeom prst="rect">
            <a:avLst/>
          </a:prstGeom>
          <a:solidFill>
            <a:srgbClr val="7198A9">
              <a:alpha val="41150"/>
            </a:srgbClr>
          </a:solidFill>
          <a:ln>
            <a:noFill/>
          </a:ln>
        </p:spPr>
        <p:txBody>
          <a:bodyPr wrap="square" lIns="121900" tIns="121900" rIns="121900" bIns="121900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2400"/>
          </a:p>
        </p:txBody>
      </p:sp>
      <p:sp>
        <p:nvSpPr>
          <p:cNvPr id="99" name="Shape 99"/>
          <p:cNvSpPr/>
          <p:nvPr/>
        </p:nvSpPr>
        <p:spPr>
          <a:xfrm>
            <a:off x="8735096" y="-12"/>
            <a:ext cx="691600" cy="691600"/>
          </a:xfrm>
          <a:prstGeom prst="rect">
            <a:avLst/>
          </a:prstGeom>
          <a:solidFill>
            <a:srgbClr val="FAA99C"/>
          </a:solidFill>
          <a:ln>
            <a:noFill/>
          </a:ln>
        </p:spPr>
        <p:txBody>
          <a:bodyPr wrap="square" lIns="121900" tIns="121900" rIns="121900" bIns="121900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2400"/>
          </a:p>
        </p:txBody>
      </p:sp>
      <p:sp>
        <p:nvSpPr>
          <p:cNvPr id="100" name="Shape 100"/>
          <p:cNvSpPr/>
          <p:nvPr/>
        </p:nvSpPr>
        <p:spPr>
          <a:xfrm>
            <a:off x="10116620" y="3444987"/>
            <a:ext cx="691600" cy="691600"/>
          </a:xfrm>
          <a:prstGeom prst="rect">
            <a:avLst/>
          </a:prstGeom>
          <a:solidFill>
            <a:srgbClr val="7198A9">
              <a:alpha val="41150"/>
            </a:srgbClr>
          </a:solidFill>
          <a:ln>
            <a:noFill/>
          </a:ln>
        </p:spPr>
        <p:txBody>
          <a:bodyPr wrap="square" lIns="121900" tIns="121900" rIns="121900" bIns="121900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2400"/>
          </a:p>
        </p:txBody>
      </p:sp>
      <p:grpSp>
        <p:nvGrpSpPr>
          <p:cNvPr id="101" name="Shape 101"/>
          <p:cNvGrpSpPr/>
          <p:nvPr/>
        </p:nvGrpSpPr>
        <p:grpSpPr>
          <a:xfrm>
            <a:off x="9777255" y="359734"/>
            <a:ext cx="664173" cy="664135"/>
            <a:chOff x="1923675" y="1633650"/>
            <a:chExt cx="436000" cy="435975"/>
          </a:xfrm>
        </p:grpSpPr>
        <p:sp>
          <p:nvSpPr>
            <p:cNvPr id="102" name="Shape 102"/>
            <p:cNvSpPr/>
            <p:nvPr/>
          </p:nvSpPr>
          <p:spPr>
            <a:xfrm>
              <a:off x="2209250" y="1633650"/>
              <a:ext cx="150425" cy="150425"/>
            </a:xfrm>
            <a:custGeom>
              <a:avLst/>
              <a:gdLst/>
              <a:ahLst/>
              <a:cxnLst/>
              <a:rect l="0" t="0" r="0" b="0"/>
              <a:pathLst>
                <a:path w="6017" h="6017" fill="none" extrusionOk="0">
                  <a:moveTo>
                    <a:pt x="5846" y="3605"/>
                  </a:moveTo>
                  <a:lnTo>
                    <a:pt x="2412" y="171"/>
                  </a:lnTo>
                  <a:lnTo>
                    <a:pt x="2412" y="171"/>
                  </a:lnTo>
                  <a:lnTo>
                    <a:pt x="2314" y="98"/>
                  </a:lnTo>
                  <a:lnTo>
                    <a:pt x="2217" y="49"/>
                  </a:lnTo>
                  <a:lnTo>
                    <a:pt x="2095" y="25"/>
                  </a:lnTo>
                  <a:lnTo>
                    <a:pt x="1997" y="1"/>
                  </a:lnTo>
                  <a:lnTo>
                    <a:pt x="1876" y="25"/>
                  </a:lnTo>
                  <a:lnTo>
                    <a:pt x="1778" y="49"/>
                  </a:lnTo>
                  <a:lnTo>
                    <a:pt x="1681" y="98"/>
                  </a:lnTo>
                  <a:lnTo>
                    <a:pt x="1583" y="171"/>
                  </a:lnTo>
                  <a:lnTo>
                    <a:pt x="0" y="1778"/>
                  </a:lnTo>
                  <a:lnTo>
                    <a:pt x="4238" y="6016"/>
                  </a:lnTo>
                  <a:lnTo>
                    <a:pt x="5846" y="4433"/>
                  </a:lnTo>
                  <a:lnTo>
                    <a:pt x="5846" y="4433"/>
                  </a:lnTo>
                  <a:lnTo>
                    <a:pt x="5919" y="4336"/>
                  </a:lnTo>
                  <a:lnTo>
                    <a:pt x="5967" y="4238"/>
                  </a:lnTo>
                  <a:lnTo>
                    <a:pt x="5992" y="4141"/>
                  </a:lnTo>
                  <a:lnTo>
                    <a:pt x="6016" y="4019"/>
                  </a:lnTo>
                  <a:lnTo>
                    <a:pt x="5992" y="3922"/>
                  </a:lnTo>
                  <a:lnTo>
                    <a:pt x="5967" y="3800"/>
                  </a:lnTo>
                  <a:lnTo>
                    <a:pt x="5919" y="3703"/>
                  </a:lnTo>
                  <a:lnTo>
                    <a:pt x="5846" y="3605"/>
                  </a:lnTo>
                  <a:lnTo>
                    <a:pt x="5846" y="3605"/>
                  </a:lnTo>
                  <a:close/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2400"/>
            </a:p>
          </p:txBody>
        </p:sp>
        <p:sp>
          <p:nvSpPr>
            <p:cNvPr id="103" name="Shape 103"/>
            <p:cNvSpPr/>
            <p:nvPr/>
          </p:nvSpPr>
          <p:spPr>
            <a:xfrm>
              <a:off x="2019900" y="1757250"/>
              <a:ext cx="261825" cy="261850"/>
            </a:xfrm>
            <a:custGeom>
              <a:avLst/>
              <a:gdLst/>
              <a:ahLst/>
              <a:cxnLst/>
              <a:rect l="0" t="0" r="0" b="0"/>
              <a:pathLst>
                <a:path w="10473" h="10474" fill="none" extrusionOk="0">
                  <a:moveTo>
                    <a:pt x="10473" y="1"/>
                  </a:moveTo>
                  <a:lnTo>
                    <a:pt x="0" y="10473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2400"/>
            </a:p>
          </p:txBody>
        </p:sp>
        <p:sp>
          <p:nvSpPr>
            <p:cNvPr id="104" name="Shape 104"/>
            <p:cNvSpPr/>
            <p:nvPr/>
          </p:nvSpPr>
          <p:spPr>
            <a:xfrm>
              <a:off x="1923675" y="1681150"/>
              <a:ext cx="388500" cy="388475"/>
            </a:xfrm>
            <a:custGeom>
              <a:avLst/>
              <a:gdLst/>
              <a:ahLst/>
              <a:cxnLst/>
              <a:rect l="0" t="0" r="0" b="0"/>
              <a:pathLst>
                <a:path w="15540" h="15539" fill="none" extrusionOk="0">
                  <a:moveTo>
                    <a:pt x="11277" y="0"/>
                  </a:moveTo>
                  <a:lnTo>
                    <a:pt x="756" y="10546"/>
                  </a:lnTo>
                  <a:lnTo>
                    <a:pt x="756" y="10546"/>
                  </a:lnTo>
                  <a:lnTo>
                    <a:pt x="683" y="10619"/>
                  </a:lnTo>
                  <a:lnTo>
                    <a:pt x="634" y="10692"/>
                  </a:lnTo>
                  <a:lnTo>
                    <a:pt x="610" y="10765"/>
                  </a:lnTo>
                  <a:lnTo>
                    <a:pt x="585" y="10863"/>
                  </a:lnTo>
                  <a:lnTo>
                    <a:pt x="1" y="14881"/>
                  </a:lnTo>
                  <a:lnTo>
                    <a:pt x="1" y="14881"/>
                  </a:lnTo>
                  <a:lnTo>
                    <a:pt x="1" y="15003"/>
                  </a:lnTo>
                  <a:lnTo>
                    <a:pt x="25" y="15149"/>
                  </a:lnTo>
                  <a:lnTo>
                    <a:pt x="98" y="15271"/>
                  </a:lnTo>
                  <a:lnTo>
                    <a:pt x="171" y="15368"/>
                  </a:lnTo>
                  <a:lnTo>
                    <a:pt x="171" y="15368"/>
                  </a:lnTo>
                  <a:lnTo>
                    <a:pt x="269" y="15441"/>
                  </a:lnTo>
                  <a:lnTo>
                    <a:pt x="366" y="15490"/>
                  </a:lnTo>
                  <a:lnTo>
                    <a:pt x="464" y="15514"/>
                  </a:lnTo>
                  <a:lnTo>
                    <a:pt x="585" y="15539"/>
                  </a:lnTo>
                  <a:lnTo>
                    <a:pt x="585" y="15539"/>
                  </a:lnTo>
                  <a:lnTo>
                    <a:pt x="659" y="15539"/>
                  </a:lnTo>
                  <a:lnTo>
                    <a:pt x="4677" y="14954"/>
                  </a:lnTo>
                  <a:lnTo>
                    <a:pt x="4677" y="14954"/>
                  </a:lnTo>
                  <a:lnTo>
                    <a:pt x="4848" y="14905"/>
                  </a:lnTo>
                  <a:lnTo>
                    <a:pt x="4921" y="14857"/>
                  </a:lnTo>
                  <a:lnTo>
                    <a:pt x="4994" y="14784"/>
                  </a:lnTo>
                  <a:lnTo>
                    <a:pt x="15539" y="4262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2400"/>
            </a:p>
          </p:txBody>
        </p:sp>
        <p:sp>
          <p:nvSpPr>
            <p:cNvPr id="105" name="Shape 105"/>
            <p:cNvSpPr/>
            <p:nvPr/>
          </p:nvSpPr>
          <p:spPr>
            <a:xfrm>
              <a:off x="1974225" y="1711575"/>
              <a:ext cx="261825" cy="261850"/>
            </a:xfrm>
            <a:custGeom>
              <a:avLst/>
              <a:gdLst/>
              <a:ahLst/>
              <a:cxnLst/>
              <a:rect l="0" t="0" r="0" b="0"/>
              <a:pathLst>
                <a:path w="10473" h="10474" fill="none" extrusionOk="0">
                  <a:moveTo>
                    <a:pt x="0" y="10474"/>
                  </a:moveTo>
                  <a:lnTo>
                    <a:pt x="10473" y="1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2400"/>
            </a:p>
          </p:txBody>
        </p:sp>
        <p:sp>
          <p:nvSpPr>
            <p:cNvPr id="106" name="Shape 106"/>
            <p:cNvSpPr/>
            <p:nvPr/>
          </p:nvSpPr>
          <p:spPr>
            <a:xfrm>
              <a:off x="1934650" y="2014200"/>
              <a:ext cx="44475" cy="44475"/>
            </a:xfrm>
            <a:custGeom>
              <a:avLst/>
              <a:gdLst/>
              <a:ahLst/>
              <a:cxnLst/>
              <a:rect l="0" t="0" r="0" b="0"/>
              <a:pathLst>
                <a:path w="1779" h="1779" fill="none" extrusionOk="0">
                  <a:moveTo>
                    <a:pt x="1778" y="1778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2400"/>
            </a:p>
          </p:txBody>
        </p:sp>
        <p:sp>
          <p:nvSpPr>
            <p:cNvPr id="107" name="Shape 107"/>
            <p:cNvSpPr/>
            <p:nvPr/>
          </p:nvSpPr>
          <p:spPr>
            <a:xfrm>
              <a:off x="1944375" y="1947225"/>
              <a:ext cx="101725" cy="101700"/>
            </a:xfrm>
            <a:custGeom>
              <a:avLst/>
              <a:gdLst/>
              <a:ahLst/>
              <a:cxnLst/>
              <a:rect l="0" t="0" r="0" b="0"/>
              <a:pathLst>
                <a:path w="4069" h="4068" fill="none" extrusionOk="0">
                  <a:moveTo>
                    <a:pt x="1" y="49"/>
                  </a:moveTo>
                  <a:lnTo>
                    <a:pt x="1" y="49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20" y="4068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02200307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3"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Shape 227" descr="DeathtoStock_Clementine10.jp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703669" y="2482278"/>
            <a:ext cx="1244112" cy="12441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Shape 228" descr="Death_to_stock_communicate_hands_9-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01121" y="11"/>
            <a:ext cx="2490776" cy="2490779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Shape 229"/>
          <p:cNvSpPr/>
          <p:nvPr/>
        </p:nvSpPr>
        <p:spPr>
          <a:xfrm>
            <a:off x="8459718" y="17"/>
            <a:ext cx="1243999" cy="1243999"/>
          </a:xfrm>
          <a:prstGeom prst="rect">
            <a:avLst/>
          </a:prstGeom>
          <a:solidFill>
            <a:srgbClr val="CEDBE0"/>
          </a:solidFill>
          <a:ln>
            <a:noFill/>
          </a:ln>
        </p:spPr>
        <p:txBody>
          <a:bodyPr wrap="square" lIns="121900" tIns="121900" rIns="121900" bIns="121900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2400"/>
          </a:p>
        </p:txBody>
      </p:sp>
      <p:sp>
        <p:nvSpPr>
          <p:cNvPr id="230" name="Shape 230"/>
          <p:cNvSpPr/>
          <p:nvPr/>
        </p:nvSpPr>
        <p:spPr>
          <a:xfrm>
            <a:off x="10947867" y="2483574"/>
            <a:ext cx="1243999" cy="1243999"/>
          </a:xfrm>
          <a:prstGeom prst="rect">
            <a:avLst/>
          </a:prstGeom>
          <a:solidFill>
            <a:srgbClr val="7198A9"/>
          </a:solidFill>
          <a:ln>
            <a:noFill/>
          </a:ln>
        </p:spPr>
        <p:txBody>
          <a:bodyPr wrap="square" lIns="121900" tIns="121900" rIns="121900" bIns="121900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2400"/>
          </a:p>
        </p:txBody>
      </p:sp>
      <p:sp>
        <p:nvSpPr>
          <p:cNvPr id="231" name="Shape 231"/>
          <p:cNvSpPr/>
          <p:nvPr/>
        </p:nvSpPr>
        <p:spPr>
          <a:xfrm>
            <a:off x="10947857" y="1240291"/>
            <a:ext cx="1243999" cy="1243999"/>
          </a:xfrm>
          <a:prstGeom prst="rect">
            <a:avLst/>
          </a:prstGeom>
          <a:solidFill>
            <a:srgbClr val="7198A9">
              <a:alpha val="41150"/>
            </a:srgbClr>
          </a:solidFill>
          <a:ln>
            <a:noFill/>
          </a:ln>
        </p:spPr>
        <p:txBody>
          <a:bodyPr wrap="square" lIns="121900" tIns="121900" rIns="121900" bIns="121900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2400"/>
          </a:p>
        </p:txBody>
      </p:sp>
      <p:sp>
        <p:nvSpPr>
          <p:cNvPr id="232" name="Shape 232"/>
          <p:cNvSpPr/>
          <p:nvPr/>
        </p:nvSpPr>
        <p:spPr>
          <a:xfrm>
            <a:off x="-381" y="4991826"/>
            <a:ext cx="1243999" cy="1243999"/>
          </a:xfrm>
          <a:prstGeom prst="rect">
            <a:avLst/>
          </a:prstGeom>
          <a:solidFill>
            <a:srgbClr val="B0D85B"/>
          </a:solidFill>
          <a:ln>
            <a:noFill/>
          </a:ln>
        </p:spPr>
        <p:txBody>
          <a:bodyPr wrap="square" lIns="121900" tIns="121900" rIns="121900" bIns="121900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2400"/>
          </a:p>
        </p:txBody>
      </p:sp>
      <p:sp>
        <p:nvSpPr>
          <p:cNvPr id="233" name="Shape 233"/>
          <p:cNvSpPr/>
          <p:nvPr/>
        </p:nvSpPr>
        <p:spPr>
          <a:xfrm>
            <a:off x="-389" y="6235797"/>
            <a:ext cx="621999" cy="621999"/>
          </a:xfrm>
          <a:prstGeom prst="rect">
            <a:avLst/>
          </a:prstGeom>
          <a:solidFill>
            <a:srgbClr val="CEDBE0"/>
          </a:solidFill>
          <a:ln>
            <a:noFill/>
          </a:ln>
        </p:spPr>
        <p:txBody>
          <a:bodyPr wrap="square" lIns="121900" tIns="121900" rIns="121900" bIns="121900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2400"/>
          </a:p>
        </p:txBody>
      </p:sp>
      <p:sp>
        <p:nvSpPr>
          <p:cNvPr id="234" name="Shape 234"/>
          <p:cNvSpPr/>
          <p:nvPr/>
        </p:nvSpPr>
        <p:spPr>
          <a:xfrm>
            <a:off x="-400" y="4991822"/>
            <a:ext cx="621999" cy="621999"/>
          </a:xfrm>
          <a:prstGeom prst="rect">
            <a:avLst/>
          </a:prstGeom>
          <a:solidFill>
            <a:srgbClr val="7198A9">
              <a:alpha val="41150"/>
            </a:srgbClr>
          </a:solidFill>
          <a:ln>
            <a:noFill/>
          </a:ln>
        </p:spPr>
        <p:txBody>
          <a:bodyPr wrap="square" lIns="121900" tIns="121900" rIns="121900" bIns="121900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2400"/>
          </a:p>
        </p:txBody>
      </p:sp>
      <p:sp>
        <p:nvSpPr>
          <p:cNvPr id="235" name="Shape 235"/>
          <p:cNvSpPr/>
          <p:nvPr/>
        </p:nvSpPr>
        <p:spPr>
          <a:xfrm>
            <a:off x="11570003" y="3731987"/>
            <a:ext cx="621999" cy="621999"/>
          </a:xfrm>
          <a:prstGeom prst="rect">
            <a:avLst/>
          </a:prstGeom>
          <a:solidFill>
            <a:srgbClr val="B0D85B"/>
          </a:solidFill>
          <a:ln>
            <a:noFill/>
          </a:ln>
        </p:spPr>
        <p:txBody>
          <a:bodyPr wrap="square" lIns="121900" tIns="121900" rIns="121900" bIns="121900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2400"/>
          </a:p>
        </p:txBody>
      </p:sp>
      <p:sp>
        <p:nvSpPr>
          <p:cNvPr id="236" name="Shape 236"/>
          <p:cNvSpPr/>
          <p:nvPr/>
        </p:nvSpPr>
        <p:spPr>
          <a:xfrm>
            <a:off x="9703658" y="1"/>
            <a:ext cx="621999" cy="621999"/>
          </a:xfrm>
          <a:prstGeom prst="rect">
            <a:avLst/>
          </a:prstGeom>
          <a:solidFill>
            <a:srgbClr val="7198A9">
              <a:alpha val="41150"/>
            </a:srgbClr>
          </a:solidFill>
          <a:ln>
            <a:noFill/>
          </a:ln>
        </p:spPr>
        <p:txBody>
          <a:bodyPr wrap="square" lIns="121900" tIns="121900" rIns="121900" bIns="121900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2400"/>
          </a:p>
        </p:txBody>
      </p:sp>
      <p:grpSp>
        <p:nvGrpSpPr>
          <p:cNvPr id="237" name="Shape 237"/>
          <p:cNvGrpSpPr/>
          <p:nvPr/>
        </p:nvGrpSpPr>
        <p:grpSpPr>
          <a:xfrm>
            <a:off x="11242443" y="1534994"/>
            <a:ext cx="654085" cy="654085"/>
            <a:chOff x="5941025" y="3634400"/>
            <a:chExt cx="467650" cy="467650"/>
          </a:xfrm>
        </p:grpSpPr>
        <p:sp>
          <p:nvSpPr>
            <p:cNvPr id="238" name="Shape 238"/>
            <p:cNvSpPr/>
            <p:nvPr/>
          </p:nvSpPr>
          <p:spPr>
            <a:xfrm>
              <a:off x="5941025" y="3634400"/>
              <a:ext cx="467650" cy="467650"/>
            </a:xfrm>
            <a:custGeom>
              <a:avLst/>
              <a:gdLst/>
              <a:ahLst/>
              <a:cxnLst/>
              <a:rect l="0" t="0" r="0" b="0"/>
              <a:pathLst>
                <a:path w="18706" h="18706" fill="none" extrusionOk="0">
                  <a:moveTo>
                    <a:pt x="9353" y="1"/>
                  </a:moveTo>
                  <a:lnTo>
                    <a:pt x="9353" y="1"/>
                  </a:lnTo>
                  <a:lnTo>
                    <a:pt x="8866" y="25"/>
                  </a:lnTo>
                  <a:lnTo>
                    <a:pt x="8403" y="50"/>
                  </a:lnTo>
                  <a:lnTo>
                    <a:pt x="7940" y="123"/>
                  </a:lnTo>
                  <a:lnTo>
                    <a:pt x="7478" y="196"/>
                  </a:lnTo>
                  <a:lnTo>
                    <a:pt x="7015" y="293"/>
                  </a:lnTo>
                  <a:lnTo>
                    <a:pt x="6577" y="439"/>
                  </a:lnTo>
                  <a:lnTo>
                    <a:pt x="6138" y="585"/>
                  </a:lnTo>
                  <a:lnTo>
                    <a:pt x="5724" y="732"/>
                  </a:lnTo>
                  <a:lnTo>
                    <a:pt x="5310" y="926"/>
                  </a:lnTo>
                  <a:lnTo>
                    <a:pt x="4896" y="1146"/>
                  </a:lnTo>
                  <a:lnTo>
                    <a:pt x="4506" y="1365"/>
                  </a:lnTo>
                  <a:lnTo>
                    <a:pt x="4117" y="1608"/>
                  </a:lnTo>
                  <a:lnTo>
                    <a:pt x="3751" y="1876"/>
                  </a:lnTo>
                  <a:lnTo>
                    <a:pt x="3410" y="2144"/>
                  </a:lnTo>
                  <a:lnTo>
                    <a:pt x="3069" y="2436"/>
                  </a:lnTo>
                  <a:lnTo>
                    <a:pt x="2753" y="2753"/>
                  </a:lnTo>
                  <a:lnTo>
                    <a:pt x="2436" y="3070"/>
                  </a:lnTo>
                  <a:lnTo>
                    <a:pt x="2144" y="3411"/>
                  </a:lnTo>
                  <a:lnTo>
                    <a:pt x="1876" y="3752"/>
                  </a:lnTo>
                  <a:lnTo>
                    <a:pt x="1608" y="4117"/>
                  </a:lnTo>
                  <a:lnTo>
                    <a:pt x="1365" y="4507"/>
                  </a:lnTo>
                  <a:lnTo>
                    <a:pt x="1145" y="4896"/>
                  </a:lnTo>
                  <a:lnTo>
                    <a:pt x="926" y="5310"/>
                  </a:lnTo>
                  <a:lnTo>
                    <a:pt x="731" y="5724"/>
                  </a:lnTo>
                  <a:lnTo>
                    <a:pt x="585" y="6138"/>
                  </a:lnTo>
                  <a:lnTo>
                    <a:pt x="439" y="6577"/>
                  </a:lnTo>
                  <a:lnTo>
                    <a:pt x="293" y="7015"/>
                  </a:lnTo>
                  <a:lnTo>
                    <a:pt x="196" y="7478"/>
                  </a:lnTo>
                  <a:lnTo>
                    <a:pt x="123" y="7941"/>
                  </a:lnTo>
                  <a:lnTo>
                    <a:pt x="49" y="8403"/>
                  </a:lnTo>
                  <a:lnTo>
                    <a:pt x="25" y="8866"/>
                  </a:lnTo>
                  <a:lnTo>
                    <a:pt x="1" y="9353"/>
                  </a:lnTo>
                  <a:lnTo>
                    <a:pt x="1" y="9353"/>
                  </a:lnTo>
                  <a:lnTo>
                    <a:pt x="25" y="9840"/>
                  </a:lnTo>
                  <a:lnTo>
                    <a:pt x="49" y="10303"/>
                  </a:lnTo>
                  <a:lnTo>
                    <a:pt x="123" y="10766"/>
                  </a:lnTo>
                  <a:lnTo>
                    <a:pt x="196" y="11229"/>
                  </a:lnTo>
                  <a:lnTo>
                    <a:pt x="293" y="11691"/>
                  </a:lnTo>
                  <a:lnTo>
                    <a:pt x="439" y="12130"/>
                  </a:lnTo>
                  <a:lnTo>
                    <a:pt x="585" y="12568"/>
                  </a:lnTo>
                  <a:lnTo>
                    <a:pt x="731" y="12982"/>
                  </a:lnTo>
                  <a:lnTo>
                    <a:pt x="926" y="13396"/>
                  </a:lnTo>
                  <a:lnTo>
                    <a:pt x="1145" y="13810"/>
                  </a:lnTo>
                  <a:lnTo>
                    <a:pt x="1365" y="14200"/>
                  </a:lnTo>
                  <a:lnTo>
                    <a:pt x="1608" y="14590"/>
                  </a:lnTo>
                  <a:lnTo>
                    <a:pt x="1876" y="14955"/>
                  </a:lnTo>
                  <a:lnTo>
                    <a:pt x="2144" y="15296"/>
                  </a:lnTo>
                  <a:lnTo>
                    <a:pt x="2436" y="15637"/>
                  </a:lnTo>
                  <a:lnTo>
                    <a:pt x="2753" y="15953"/>
                  </a:lnTo>
                  <a:lnTo>
                    <a:pt x="3069" y="16270"/>
                  </a:lnTo>
                  <a:lnTo>
                    <a:pt x="3410" y="16562"/>
                  </a:lnTo>
                  <a:lnTo>
                    <a:pt x="3751" y="16830"/>
                  </a:lnTo>
                  <a:lnTo>
                    <a:pt x="4117" y="17098"/>
                  </a:lnTo>
                  <a:lnTo>
                    <a:pt x="4506" y="17342"/>
                  </a:lnTo>
                  <a:lnTo>
                    <a:pt x="4896" y="17561"/>
                  </a:lnTo>
                  <a:lnTo>
                    <a:pt x="5310" y="17780"/>
                  </a:lnTo>
                  <a:lnTo>
                    <a:pt x="5724" y="17975"/>
                  </a:lnTo>
                  <a:lnTo>
                    <a:pt x="6138" y="18121"/>
                  </a:lnTo>
                  <a:lnTo>
                    <a:pt x="6577" y="18267"/>
                  </a:lnTo>
                  <a:lnTo>
                    <a:pt x="7015" y="18413"/>
                  </a:lnTo>
                  <a:lnTo>
                    <a:pt x="7478" y="18511"/>
                  </a:lnTo>
                  <a:lnTo>
                    <a:pt x="7940" y="18584"/>
                  </a:lnTo>
                  <a:lnTo>
                    <a:pt x="8403" y="18657"/>
                  </a:lnTo>
                  <a:lnTo>
                    <a:pt x="8866" y="18681"/>
                  </a:lnTo>
                  <a:lnTo>
                    <a:pt x="9353" y="18706"/>
                  </a:lnTo>
                  <a:lnTo>
                    <a:pt x="9353" y="18706"/>
                  </a:lnTo>
                  <a:lnTo>
                    <a:pt x="9840" y="18681"/>
                  </a:lnTo>
                  <a:lnTo>
                    <a:pt x="10303" y="18657"/>
                  </a:lnTo>
                  <a:lnTo>
                    <a:pt x="10766" y="18584"/>
                  </a:lnTo>
                  <a:lnTo>
                    <a:pt x="11228" y="18511"/>
                  </a:lnTo>
                  <a:lnTo>
                    <a:pt x="11691" y="18413"/>
                  </a:lnTo>
                  <a:lnTo>
                    <a:pt x="12130" y="18267"/>
                  </a:lnTo>
                  <a:lnTo>
                    <a:pt x="12568" y="18121"/>
                  </a:lnTo>
                  <a:lnTo>
                    <a:pt x="12982" y="17975"/>
                  </a:lnTo>
                  <a:lnTo>
                    <a:pt x="13396" y="17780"/>
                  </a:lnTo>
                  <a:lnTo>
                    <a:pt x="13810" y="17561"/>
                  </a:lnTo>
                  <a:lnTo>
                    <a:pt x="14200" y="17342"/>
                  </a:lnTo>
                  <a:lnTo>
                    <a:pt x="14589" y="17098"/>
                  </a:lnTo>
                  <a:lnTo>
                    <a:pt x="14955" y="16830"/>
                  </a:lnTo>
                  <a:lnTo>
                    <a:pt x="15296" y="16562"/>
                  </a:lnTo>
                  <a:lnTo>
                    <a:pt x="15637" y="16270"/>
                  </a:lnTo>
                  <a:lnTo>
                    <a:pt x="15953" y="15953"/>
                  </a:lnTo>
                  <a:lnTo>
                    <a:pt x="16270" y="15637"/>
                  </a:lnTo>
                  <a:lnTo>
                    <a:pt x="16562" y="15296"/>
                  </a:lnTo>
                  <a:lnTo>
                    <a:pt x="16830" y="14955"/>
                  </a:lnTo>
                  <a:lnTo>
                    <a:pt x="17098" y="14590"/>
                  </a:lnTo>
                  <a:lnTo>
                    <a:pt x="17341" y="14200"/>
                  </a:lnTo>
                  <a:lnTo>
                    <a:pt x="17561" y="13810"/>
                  </a:lnTo>
                  <a:lnTo>
                    <a:pt x="17780" y="13396"/>
                  </a:lnTo>
                  <a:lnTo>
                    <a:pt x="17975" y="12982"/>
                  </a:lnTo>
                  <a:lnTo>
                    <a:pt x="18121" y="12568"/>
                  </a:lnTo>
                  <a:lnTo>
                    <a:pt x="18267" y="12130"/>
                  </a:lnTo>
                  <a:lnTo>
                    <a:pt x="18413" y="11691"/>
                  </a:lnTo>
                  <a:lnTo>
                    <a:pt x="18511" y="11229"/>
                  </a:lnTo>
                  <a:lnTo>
                    <a:pt x="18584" y="10766"/>
                  </a:lnTo>
                  <a:lnTo>
                    <a:pt x="18657" y="10303"/>
                  </a:lnTo>
                  <a:lnTo>
                    <a:pt x="18681" y="9840"/>
                  </a:lnTo>
                  <a:lnTo>
                    <a:pt x="18705" y="9353"/>
                  </a:lnTo>
                  <a:lnTo>
                    <a:pt x="18705" y="9353"/>
                  </a:lnTo>
                  <a:lnTo>
                    <a:pt x="18681" y="8866"/>
                  </a:lnTo>
                  <a:lnTo>
                    <a:pt x="18657" y="8403"/>
                  </a:lnTo>
                  <a:lnTo>
                    <a:pt x="18584" y="7941"/>
                  </a:lnTo>
                  <a:lnTo>
                    <a:pt x="18511" y="7478"/>
                  </a:lnTo>
                  <a:lnTo>
                    <a:pt x="18413" y="7015"/>
                  </a:lnTo>
                  <a:lnTo>
                    <a:pt x="18267" y="6577"/>
                  </a:lnTo>
                  <a:lnTo>
                    <a:pt x="18121" y="6138"/>
                  </a:lnTo>
                  <a:lnTo>
                    <a:pt x="17975" y="5724"/>
                  </a:lnTo>
                  <a:lnTo>
                    <a:pt x="17780" y="5310"/>
                  </a:lnTo>
                  <a:lnTo>
                    <a:pt x="17561" y="4896"/>
                  </a:lnTo>
                  <a:lnTo>
                    <a:pt x="17341" y="4507"/>
                  </a:lnTo>
                  <a:lnTo>
                    <a:pt x="17098" y="4117"/>
                  </a:lnTo>
                  <a:lnTo>
                    <a:pt x="16830" y="3752"/>
                  </a:lnTo>
                  <a:lnTo>
                    <a:pt x="16562" y="3411"/>
                  </a:lnTo>
                  <a:lnTo>
                    <a:pt x="16270" y="3070"/>
                  </a:lnTo>
                  <a:lnTo>
                    <a:pt x="15953" y="2753"/>
                  </a:lnTo>
                  <a:lnTo>
                    <a:pt x="15637" y="2436"/>
                  </a:lnTo>
                  <a:lnTo>
                    <a:pt x="15296" y="2144"/>
                  </a:lnTo>
                  <a:lnTo>
                    <a:pt x="14955" y="1876"/>
                  </a:lnTo>
                  <a:lnTo>
                    <a:pt x="14589" y="1608"/>
                  </a:lnTo>
                  <a:lnTo>
                    <a:pt x="14200" y="1365"/>
                  </a:lnTo>
                  <a:lnTo>
                    <a:pt x="13810" y="1146"/>
                  </a:lnTo>
                  <a:lnTo>
                    <a:pt x="13396" y="926"/>
                  </a:lnTo>
                  <a:lnTo>
                    <a:pt x="12982" y="732"/>
                  </a:lnTo>
                  <a:lnTo>
                    <a:pt x="12568" y="585"/>
                  </a:lnTo>
                  <a:lnTo>
                    <a:pt x="12130" y="439"/>
                  </a:lnTo>
                  <a:lnTo>
                    <a:pt x="11691" y="293"/>
                  </a:lnTo>
                  <a:lnTo>
                    <a:pt x="11228" y="196"/>
                  </a:lnTo>
                  <a:lnTo>
                    <a:pt x="10766" y="123"/>
                  </a:lnTo>
                  <a:lnTo>
                    <a:pt x="10303" y="50"/>
                  </a:lnTo>
                  <a:lnTo>
                    <a:pt x="9840" y="25"/>
                  </a:lnTo>
                  <a:lnTo>
                    <a:pt x="9353" y="1"/>
                  </a:lnTo>
                  <a:lnTo>
                    <a:pt x="9353" y="1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2400"/>
            </a:p>
          </p:txBody>
        </p:sp>
        <p:sp>
          <p:nvSpPr>
            <p:cNvPr id="239" name="Shape 239"/>
            <p:cNvSpPr/>
            <p:nvPr/>
          </p:nvSpPr>
          <p:spPr>
            <a:xfrm>
              <a:off x="6211975" y="3753150"/>
              <a:ext cx="19525" cy="18900"/>
            </a:xfrm>
            <a:custGeom>
              <a:avLst/>
              <a:gdLst/>
              <a:ahLst/>
              <a:cxnLst/>
              <a:rect l="0" t="0" r="0" b="0"/>
              <a:pathLst>
                <a:path w="781" h="756" fill="none" extrusionOk="0">
                  <a:moveTo>
                    <a:pt x="585" y="0"/>
                  </a:moveTo>
                  <a:lnTo>
                    <a:pt x="585" y="0"/>
                  </a:lnTo>
                  <a:lnTo>
                    <a:pt x="658" y="24"/>
                  </a:lnTo>
                  <a:lnTo>
                    <a:pt x="707" y="49"/>
                  </a:lnTo>
                  <a:lnTo>
                    <a:pt x="756" y="122"/>
                  </a:lnTo>
                  <a:lnTo>
                    <a:pt x="780" y="195"/>
                  </a:lnTo>
                  <a:lnTo>
                    <a:pt x="780" y="195"/>
                  </a:lnTo>
                  <a:lnTo>
                    <a:pt x="756" y="268"/>
                  </a:lnTo>
                  <a:lnTo>
                    <a:pt x="707" y="390"/>
                  </a:lnTo>
                  <a:lnTo>
                    <a:pt x="658" y="487"/>
                  </a:lnTo>
                  <a:lnTo>
                    <a:pt x="585" y="560"/>
                  </a:lnTo>
                  <a:lnTo>
                    <a:pt x="585" y="560"/>
                  </a:lnTo>
                  <a:lnTo>
                    <a:pt x="488" y="633"/>
                  </a:lnTo>
                  <a:lnTo>
                    <a:pt x="390" y="706"/>
                  </a:lnTo>
                  <a:lnTo>
                    <a:pt x="293" y="755"/>
                  </a:lnTo>
                  <a:lnTo>
                    <a:pt x="196" y="755"/>
                  </a:lnTo>
                  <a:lnTo>
                    <a:pt x="196" y="755"/>
                  </a:lnTo>
                  <a:lnTo>
                    <a:pt x="122" y="755"/>
                  </a:lnTo>
                  <a:lnTo>
                    <a:pt x="74" y="706"/>
                  </a:lnTo>
                  <a:lnTo>
                    <a:pt x="25" y="633"/>
                  </a:lnTo>
                  <a:lnTo>
                    <a:pt x="1" y="560"/>
                  </a:lnTo>
                  <a:lnTo>
                    <a:pt x="1" y="560"/>
                  </a:lnTo>
                  <a:lnTo>
                    <a:pt x="25" y="487"/>
                  </a:lnTo>
                  <a:lnTo>
                    <a:pt x="74" y="390"/>
                  </a:lnTo>
                  <a:lnTo>
                    <a:pt x="122" y="268"/>
                  </a:lnTo>
                  <a:lnTo>
                    <a:pt x="196" y="195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585" y="0"/>
                  </a:lnTo>
                  <a:lnTo>
                    <a:pt x="585" y="0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2400"/>
            </a:p>
          </p:txBody>
        </p:sp>
        <p:sp>
          <p:nvSpPr>
            <p:cNvPr id="240" name="Shape 240"/>
            <p:cNvSpPr/>
            <p:nvPr/>
          </p:nvSpPr>
          <p:spPr>
            <a:xfrm>
              <a:off x="5943475" y="3695900"/>
              <a:ext cx="177800" cy="351350"/>
            </a:xfrm>
            <a:custGeom>
              <a:avLst/>
              <a:gdLst/>
              <a:ahLst/>
              <a:cxnLst/>
              <a:rect l="0" t="0" r="0" b="0"/>
              <a:pathLst>
                <a:path w="7112" h="14054" fill="none" extrusionOk="0">
                  <a:moveTo>
                    <a:pt x="2582" y="780"/>
                  </a:moveTo>
                  <a:lnTo>
                    <a:pt x="2582" y="780"/>
                  </a:lnTo>
                  <a:lnTo>
                    <a:pt x="2752" y="780"/>
                  </a:lnTo>
                  <a:lnTo>
                    <a:pt x="2752" y="780"/>
                  </a:lnTo>
                  <a:lnTo>
                    <a:pt x="2996" y="780"/>
                  </a:lnTo>
                  <a:lnTo>
                    <a:pt x="3215" y="829"/>
                  </a:lnTo>
                  <a:lnTo>
                    <a:pt x="3386" y="878"/>
                  </a:lnTo>
                  <a:lnTo>
                    <a:pt x="3507" y="951"/>
                  </a:lnTo>
                  <a:lnTo>
                    <a:pt x="3507" y="951"/>
                  </a:lnTo>
                  <a:lnTo>
                    <a:pt x="3605" y="1024"/>
                  </a:lnTo>
                  <a:lnTo>
                    <a:pt x="3702" y="1048"/>
                  </a:lnTo>
                  <a:lnTo>
                    <a:pt x="3800" y="1024"/>
                  </a:lnTo>
                  <a:lnTo>
                    <a:pt x="3897" y="951"/>
                  </a:lnTo>
                  <a:lnTo>
                    <a:pt x="3897" y="951"/>
                  </a:lnTo>
                  <a:lnTo>
                    <a:pt x="3970" y="878"/>
                  </a:lnTo>
                  <a:lnTo>
                    <a:pt x="4092" y="829"/>
                  </a:lnTo>
                  <a:lnTo>
                    <a:pt x="4189" y="780"/>
                  </a:lnTo>
                  <a:lnTo>
                    <a:pt x="4262" y="780"/>
                  </a:lnTo>
                  <a:lnTo>
                    <a:pt x="4262" y="780"/>
                  </a:lnTo>
                  <a:lnTo>
                    <a:pt x="4384" y="731"/>
                  </a:lnTo>
                  <a:lnTo>
                    <a:pt x="4506" y="658"/>
                  </a:lnTo>
                  <a:lnTo>
                    <a:pt x="4676" y="537"/>
                  </a:lnTo>
                  <a:lnTo>
                    <a:pt x="4847" y="390"/>
                  </a:lnTo>
                  <a:lnTo>
                    <a:pt x="4847" y="390"/>
                  </a:lnTo>
                  <a:lnTo>
                    <a:pt x="5042" y="244"/>
                  </a:lnTo>
                  <a:lnTo>
                    <a:pt x="5285" y="123"/>
                  </a:lnTo>
                  <a:lnTo>
                    <a:pt x="5529" y="49"/>
                  </a:lnTo>
                  <a:lnTo>
                    <a:pt x="5797" y="1"/>
                  </a:lnTo>
                  <a:lnTo>
                    <a:pt x="5797" y="1"/>
                  </a:lnTo>
                  <a:lnTo>
                    <a:pt x="5894" y="25"/>
                  </a:lnTo>
                  <a:lnTo>
                    <a:pt x="5992" y="49"/>
                  </a:lnTo>
                  <a:lnTo>
                    <a:pt x="6040" y="74"/>
                  </a:lnTo>
                  <a:lnTo>
                    <a:pt x="6089" y="123"/>
                  </a:lnTo>
                  <a:lnTo>
                    <a:pt x="6089" y="171"/>
                  </a:lnTo>
                  <a:lnTo>
                    <a:pt x="6089" y="244"/>
                  </a:lnTo>
                  <a:lnTo>
                    <a:pt x="6040" y="317"/>
                  </a:lnTo>
                  <a:lnTo>
                    <a:pt x="5992" y="390"/>
                  </a:lnTo>
                  <a:lnTo>
                    <a:pt x="5992" y="390"/>
                  </a:lnTo>
                  <a:lnTo>
                    <a:pt x="5845" y="561"/>
                  </a:lnTo>
                  <a:lnTo>
                    <a:pt x="5772" y="707"/>
                  </a:lnTo>
                  <a:lnTo>
                    <a:pt x="5748" y="853"/>
                  </a:lnTo>
                  <a:lnTo>
                    <a:pt x="5772" y="926"/>
                  </a:lnTo>
                  <a:lnTo>
                    <a:pt x="5797" y="951"/>
                  </a:lnTo>
                  <a:lnTo>
                    <a:pt x="5797" y="951"/>
                  </a:lnTo>
                  <a:lnTo>
                    <a:pt x="5870" y="1048"/>
                  </a:lnTo>
                  <a:lnTo>
                    <a:pt x="5918" y="1145"/>
                  </a:lnTo>
                  <a:lnTo>
                    <a:pt x="5967" y="1243"/>
                  </a:lnTo>
                  <a:lnTo>
                    <a:pt x="5992" y="1340"/>
                  </a:lnTo>
                  <a:lnTo>
                    <a:pt x="5992" y="1340"/>
                  </a:lnTo>
                  <a:lnTo>
                    <a:pt x="5967" y="1438"/>
                  </a:lnTo>
                  <a:lnTo>
                    <a:pt x="5918" y="1535"/>
                  </a:lnTo>
                  <a:lnTo>
                    <a:pt x="5870" y="1633"/>
                  </a:lnTo>
                  <a:lnTo>
                    <a:pt x="5797" y="1730"/>
                  </a:lnTo>
                  <a:lnTo>
                    <a:pt x="5797" y="1730"/>
                  </a:lnTo>
                  <a:lnTo>
                    <a:pt x="5748" y="1754"/>
                  </a:lnTo>
                  <a:lnTo>
                    <a:pt x="5699" y="1754"/>
                  </a:lnTo>
                  <a:lnTo>
                    <a:pt x="5553" y="1754"/>
                  </a:lnTo>
                  <a:lnTo>
                    <a:pt x="5383" y="1657"/>
                  </a:lnTo>
                  <a:lnTo>
                    <a:pt x="5212" y="1535"/>
                  </a:lnTo>
                  <a:lnTo>
                    <a:pt x="5212" y="1535"/>
                  </a:lnTo>
                  <a:lnTo>
                    <a:pt x="5066" y="1389"/>
                  </a:lnTo>
                  <a:lnTo>
                    <a:pt x="4896" y="1316"/>
                  </a:lnTo>
                  <a:lnTo>
                    <a:pt x="4749" y="1292"/>
                  </a:lnTo>
                  <a:lnTo>
                    <a:pt x="4701" y="1316"/>
                  </a:lnTo>
                  <a:lnTo>
                    <a:pt x="4652" y="1340"/>
                  </a:lnTo>
                  <a:lnTo>
                    <a:pt x="4652" y="1340"/>
                  </a:lnTo>
                  <a:lnTo>
                    <a:pt x="4555" y="1413"/>
                  </a:lnTo>
                  <a:lnTo>
                    <a:pt x="4457" y="1486"/>
                  </a:lnTo>
                  <a:lnTo>
                    <a:pt x="4360" y="1511"/>
                  </a:lnTo>
                  <a:lnTo>
                    <a:pt x="4262" y="1535"/>
                  </a:lnTo>
                  <a:lnTo>
                    <a:pt x="4262" y="1535"/>
                  </a:lnTo>
                  <a:lnTo>
                    <a:pt x="4116" y="1559"/>
                  </a:lnTo>
                  <a:lnTo>
                    <a:pt x="4043" y="1584"/>
                  </a:lnTo>
                  <a:lnTo>
                    <a:pt x="3994" y="1633"/>
                  </a:lnTo>
                  <a:lnTo>
                    <a:pt x="3994" y="1633"/>
                  </a:lnTo>
                  <a:lnTo>
                    <a:pt x="3946" y="1657"/>
                  </a:lnTo>
                  <a:lnTo>
                    <a:pt x="3873" y="1681"/>
                  </a:lnTo>
                  <a:lnTo>
                    <a:pt x="3702" y="1730"/>
                  </a:lnTo>
                  <a:lnTo>
                    <a:pt x="3702" y="1730"/>
                  </a:lnTo>
                  <a:lnTo>
                    <a:pt x="3605" y="1730"/>
                  </a:lnTo>
                  <a:lnTo>
                    <a:pt x="3507" y="1779"/>
                  </a:lnTo>
                  <a:lnTo>
                    <a:pt x="3410" y="1827"/>
                  </a:lnTo>
                  <a:lnTo>
                    <a:pt x="3312" y="1900"/>
                  </a:lnTo>
                  <a:lnTo>
                    <a:pt x="3312" y="1900"/>
                  </a:lnTo>
                  <a:lnTo>
                    <a:pt x="3288" y="1949"/>
                  </a:lnTo>
                  <a:lnTo>
                    <a:pt x="3288" y="2022"/>
                  </a:lnTo>
                  <a:lnTo>
                    <a:pt x="3288" y="2144"/>
                  </a:lnTo>
                  <a:lnTo>
                    <a:pt x="3386" y="2314"/>
                  </a:lnTo>
                  <a:lnTo>
                    <a:pt x="3507" y="2485"/>
                  </a:lnTo>
                  <a:lnTo>
                    <a:pt x="3507" y="2485"/>
                  </a:lnTo>
                  <a:lnTo>
                    <a:pt x="3605" y="2558"/>
                  </a:lnTo>
                  <a:lnTo>
                    <a:pt x="3702" y="2582"/>
                  </a:lnTo>
                  <a:lnTo>
                    <a:pt x="3800" y="2607"/>
                  </a:lnTo>
                  <a:lnTo>
                    <a:pt x="3921" y="2607"/>
                  </a:lnTo>
                  <a:lnTo>
                    <a:pt x="4043" y="2582"/>
                  </a:lnTo>
                  <a:lnTo>
                    <a:pt x="4141" y="2534"/>
                  </a:lnTo>
                  <a:lnTo>
                    <a:pt x="4262" y="2461"/>
                  </a:lnTo>
                  <a:lnTo>
                    <a:pt x="4360" y="2388"/>
                  </a:lnTo>
                  <a:lnTo>
                    <a:pt x="4360" y="2388"/>
                  </a:lnTo>
                  <a:lnTo>
                    <a:pt x="4555" y="2193"/>
                  </a:lnTo>
                  <a:lnTo>
                    <a:pt x="4749" y="2047"/>
                  </a:lnTo>
                  <a:lnTo>
                    <a:pt x="4920" y="1949"/>
                  </a:lnTo>
                  <a:lnTo>
                    <a:pt x="5042" y="1900"/>
                  </a:lnTo>
                  <a:lnTo>
                    <a:pt x="5042" y="1900"/>
                  </a:lnTo>
                  <a:lnTo>
                    <a:pt x="5115" y="1925"/>
                  </a:lnTo>
                  <a:lnTo>
                    <a:pt x="5163" y="1974"/>
                  </a:lnTo>
                  <a:lnTo>
                    <a:pt x="5212" y="2022"/>
                  </a:lnTo>
                  <a:lnTo>
                    <a:pt x="5212" y="2095"/>
                  </a:lnTo>
                  <a:lnTo>
                    <a:pt x="5212" y="2095"/>
                  </a:lnTo>
                  <a:lnTo>
                    <a:pt x="5236" y="2168"/>
                  </a:lnTo>
                  <a:lnTo>
                    <a:pt x="5285" y="2241"/>
                  </a:lnTo>
                  <a:lnTo>
                    <a:pt x="5334" y="2266"/>
                  </a:lnTo>
                  <a:lnTo>
                    <a:pt x="5407" y="2290"/>
                  </a:lnTo>
                  <a:lnTo>
                    <a:pt x="5407" y="2290"/>
                  </a:lnTo>
                  <a:lnTo>
                    <a:pt x="5504" y="2314"/>
                  </a:lnTo>
                  <a:lnTo>
                    <a:pt x="5602" y="2339"/>
                  </a:lnTo>
                  <a:lnTo>
                    <a:pt x="5699" y="2412"/>
                  </a:lnTo>
                  <a:lnTo>
                    <a:pt x="5797" y="2485"/>
                  </a:lnTo>
                  <a:lnTo>
                    <a:pt x="5797" y="2485"/>
                  </a:lnTo>
                  <a:lnTo>
                    <a:pt x="5845" y="2558"/>
                  </a:lnTo>
                  <a:lnTo>
                    <a:pt x="5870" y="2680"/>
                  </a:lnTo>
                  <a:lnTo>
                    <a:pt x="5845" y="2777"/>
                  </a:lnTo>
                  <a:lnTo>
                    <a:pt x="5797" y="2850"/>
                  </a:lnTo>
                  <a:lnTo>
                    <a:pt x="5797" y="2850"/>
                  </a:lnTo>
                  <a:lnTo>
                    <a:pt x="5699" y="2923"/>
                  </a:lnTo>
                  <a:lnTo>
                    <a:pt x="5602" y="2996"/>
                  </a:lnTo>
                  <a:lnTo>
                    <a:pt x="5504" y="3045"/>
                  </a:lnTo>
                  <a:lnTo>
                    <a:pt x="5407" y="3045"/>
                  </a:lnTo>
                  <a:lnTo>
                    <a:pt x="5407" y="3045"/>
                  </a:lnTo>
                  <a:lnTo>
                    <a:pt x="5310" y="3069"/>
                  </a:lnTo>
                  <a:lnTo>
                    <a:pt x="5163" y="3167"/>
                  </a:lnTo>
                  <a:lnTo>
                    <a:pt x="4993" y="3289"/>
                  </a:lnTo>
                  <a:lnTo>
                    <a:pt x="4847" y="3435"/>
                  </a:lnTo>
                  <a:lnTo>
                    <a:pt x="4847" y="3435"/>
                  </a:lnTo>
                  <a:lnTo>
                    <a:pt x="4676" y="3581"/>
                  </a:lnTo>
                  <a:lnTo>
                    <a:pt x="4506" y="3703"/>
                  </a:lnTo>
                  <a:lnTo>
                    <a:pt x="4384" y="3776"/>
                  </a:lnTo>
                  <a:lnTo>
                    <a:pt x="4262" y="3800"/>
                  </a:lnTo>
                  <a:lnTo>
                    <a:pt x="4262" y="3800"/>
                  </a:lnTo>
                  <a:lnTo>
                    <a:pt x="4141" y="3849"/>
                  </a:lnTo>
                  <a:lnTo>
                    <a:pt x="3970" y="3971"/>
                  </a:lnTo>
                  <a:lnTo>
                    <a:pt x="3726" y="4165"/>
                  </a:lnTo>
                  <a:lnTo>
                    <a:pt x="3483" y="4409"/>
                  </a:lnTo>
                  <a:lnTo>
                    <a:pt x="3142" y="4750"/>
                  </a:lnTo>
                  <a:lnTo>
                    <a:pt x="3142" y="4750"/>
                  </a:lnTo>
                  <a:lnTo>
                    <a:pt x="3020" y="4847"/>
                  </a:lnTo>
                  <a:lnTo>
                    <a:pt x="2874" y="4969"/>
                  </a:lnTo>
                  <a:lnTo>
                    <a:pt x="2557" y="5164"/>
                  </a:lnTo>
                  <a:lnTo>
                    <a:pt x="2265" y="5286"/>
                  </a:lnTo>
                  <a:lnTo>
                    <a:pt x="2119" y="5310"/>
                  </a:lnTo>
                  <a:lnTo>
                    <a:pt x="1997" y="5335"/>
                  </a:lnTo>
                  <a:lnTo>
                    <a:pt x="1997" y="5335"/>
                  </a:lnTo>
                  <a:lnTo>
                    <a:pt x="1754" y="5335"/>
                  </a:lnTo>
                  <a:lnTo>
                    <a:pt x="1535" y="5383"/>
                  </a:lnTo>
                  <a:lnTo>
                    <a:pt x="1364" y="5456"/>
                  </a:lnTo>
                  <a:lnTo>
                    <a:pt x="1242" y="5529"/>
                  </a:lnTo>
                  <a:lnTo>
                    <a:pt x="1242" y="5529"/>
                  </a:lnTo>
                  <a:lnTo>
                    <a:pt x="1169" y="5602"/>
                  </a:lnTo>
                  <a:lnTo>
                    <a:pt x="1096" y="5700"/>
                  </a:lnTo>
                  <a:lnTo>
                    <a:pt x="1047" y="5797"/>
                  </a:lnTo>
                  <a:lnTo>
                    <a:pt x="1047" y="5895"/>
                  </a:lnTo>
                  <a:lnTo>
                    <a:pt x="1047" y="5895"/>
                  </a:lnTo>
                  <a:lnTo>
                    <a:pt x="1047" y="5992"/>
                  </a:lnTo>
                  <a:lnTo>
                    <a:pt x="1096" y="6090"/>
                  </a:lnTo>
                  <a:lnTo>
                    <a:pt x="1169" y="6187"/>
                  </a:lnTo>
                  <a:lnTo>
                    <a:pt x="1242" y="6284"/>
                  </a:lnTo>
                  <a:lnTo>
                    <a:pt x="1242" y="6284"/>
                  </a:lnTo>
                  <a:lnTo>
                    <a:pt x="1315" y="6357"/>
                  </a:lnTo>
                  <a:lnTo>
                    <a:pt x="1413" y="6406"/>
                  </a:lnTo>
                  <a:lnTo>
                    <a:pt x="1535" y="6455"/>
                  </a:lnTo>
                  <a:lnTo>
                    <a:pt x="1608" y="6455"/>
                  </a:lnTo>
                  <a:lnTo>
                    <a:pt x="1608" y="6455"/>
                  </a:lnTo>
                  <a:lnTo>
                    <a:pt x="1729" y="6504"/>
                  </a:lnTo>
                  <a:lnTo>
                    <a:pt x="1876" y="6601"/>
                  </a:lnTo>
                  <a:lnTo>
                    <a:pt x="2070" y="6747"/>
                  </a:lnTo>
                  <a:lnTo>
                    <a:pt x="2290" y="6942"/>
                  </a:lnTo>
                  <a:lnTo>
                    <a:pt x="2290" y="6942"/>
                  </a:lnTo>
                  <a:lnTo>
                    <a:pt x="2484" y="7137"/>
                  </a:lnTo>
                  <a:lnTo>
                    <a:pt x="2679" y="7283"/>
                  </a:lnTo>
                  <a:lnTo>
                    <a:pt x="2825" y="7380"/>
                  </a:lnTo>
                  <a:lnTo>
                    <a:pt x="2947" y="7405"/>
                  </a:lnTo>
                  <a:lnTo>
                    <a:pt x="2947" y="7405"/>
                  </a:lnTo>
                  <a:lnTo>
                    <a:pt x="3093" y="7380"/>
                  </a:lnTo>
                  <a:lnTo>
                    <a:pt x="3166" y="7356"/>
                  </a:lnTo>
                  <a:lnTo>
                    <a:pt x="3239" y="7332"/>
                  </a:lnTo>
                  <a:lnTo>
                    <a:pt x="3239" y="7332"/>
                  </a:lnTo>
                  <a:lnTo>
                    <a:pt x="3288" y="7283"/>
                  </a:lnTo>
                  <a:lnTo>
                    <a:pt x="3410" y="7259"/>
                  </a:lnTo>
                  <a:lnTo>
                    <a:pt x="3556" y="7234"/>
                  </a:lnTo>
                  <a:lnTo>
                    <a:pt x="3702" y="7234"/>
                  </a:lnTo>
                  <a:lnTo>
                    <a:pt x="3702" y="7234"/>
                  </a:lnTo>
                  <a:lnTo>
                    <a:pt x="3873" y="7234"/>
                  </a:lnTo>
                  <a:lnTo>
                    <a:pt x="4019" y="7283"/>
                  </a:lnTo>
                  <a:lnTo>
                    <a:pt x="4165" y="7332"/>
                  </a:lnTo>
                  <a:lnTo>
                    <a:pt x="4262" y="7429"/>
                  </a:lnTo>
                  <a:lnTo>
                    <a:pt x="4262" y="7429"/>
                  </a:lnTo>
                  <a:lnTo>
                    <a:pt x="4360" y="7502"/>
                  </a:lnTo>
                  <a:lnTo>
                    <a:pt x="4457" y="7551"/>
                  </a:lnTo>
                  <a:lnTo>
                    <a:pt x="4555" y="7600"/>
                  </a:lnTo>
                  <a:lnTo>
                    <a:pt x="4652" y="7600"/>
                  </a:lnTo>
                  <a:lnTo>
                    <a:pt x="4652" y="7600"/>
                  </a:lnTo>
                  <a:lnTo>
                    <a:pt x="4749" y="7648"/>
                  </a:lnTo>
                  <a:lnTo>
                    <a:pt x="4896" y="7721"/>
                  </a:lnTo>
                  <a:lnTo>
                    <a:pt x="5066" y="7843"/>
                  </a:lnTo>
                  <a:lnTo>
                    <a:pt x="5212" y="7989"/>
                  </a:lnTo>
                  <a:lnTo>
                    <a:pt x="5212" y="7989"/>
                  </a:lnTo>
                  <a:lnTo>
                    <a:pt x="5383" y="8135"/>
                  </a:lnTo>
                  <a:lnTo>
                    <a:pt x="5553" y="8257"/>
                  </a:lnTo>
                  <a:lnTo>
                    <a:pt x="5699" y="8330"/>
                  </a:lnTo>
                  <a:lnTo>
                    <a:pt x="5797" y="8355"/>
                  </a:lnTo>
                  <a:lnTo>
                    <a:pt x="5797" y="8355"/>
                  </a:lnTo>
                  <a:lnTo>
                    <a:pt x="5870" y="8379"/>
                  </a:lnTo>
                  <a:lnTo>
                    <a:pt x="5992" y="8428"/>
                  </a:lnTo>
                  <a:lnTo>
                    <a:pt x="6089" y="8476"/>
                  </a:lnTo>
                  <a:lnTo>
                    <a:pt x="6162" y="8549"/>
                  </a:lnTo>
                  <a:lnTo>
                    <a:pt x="6162" y="8549"/>
                  </a:lnTo>
                  <a:lnTo>
                    <a:pt x="6259" y="8622"/>
                  </a:lnTo>
                  <a:lnTo>
                    <a:pt x="6357" y="8695"/>
                  </a:lnTo>
                  <a:lnTo>
                    <a:pt x="6454" y="8720"/>
                  </a:lnTo>
                  <a:lnTo>
                    <a:pt x="6552" y="8744"/>
                  </a:lnTo>
                  <a:lnTo>
                    <a:pt x="6552" y="8744"/>
                  </a:lnTo>
                  <a:lnTo>
                    <a:pt x="6649" y="8769"/>
                  </a:lnTo>
                  <a:lnTo>
                    <a:pt x="6747" y="8793"/>
                  </a:lnTo>
                  <a:lnTo>
                    <a:pt x="6844" y="8866"/>
                  </a:lnTo>
                  <a:lnTo>
                    <a:pt x="6941" y="8939"/>
                  </a:lnTo>
                  <a:lnTo>
                    <a:pt x="6941" y="8939"/>
                  </a:lnTo>
                  <a:lnTo>
                    <a:pt x="7014" y="9036"/>
                  </a:lnTo>
                  <a:lnTo>
                    <a:pt x="7063" y="9134"/>
                  </a:lnTo>
                  <a:lnTo>
                    <a:pt x="7112" y="9231"/>
                  </a:lnTo>
                  <a:lnTo>
                    <a:pt x="7112" y="9304"/>
                  </a:lnTo>
                  <a:lnTo>
                    <a:pt x="7112" y="9304"/>
                  </a:lnTo>
                  <a:lnTo>
                    <a:pt x="7112" y="9402"/>
                  </a:lnTo>
                  <a:lnTo>
                    <a:pt x="7063" y="9499"/>
                  </a:lnTo>
                  <a:lnTo>
                    <a:pt x="7014" y="9597"/>
                  </a:lnTo>
                  <a:lnTo>
                    <a:pt x="6941" y="9694"/>
                  </a:lnTo>
                  <a:lnTo>
                    <a:pt x="6941" y="9694"/>
                  </a:lnTo>
                  <a:lnTo>
                    <a:pt x="6868" y="9791"/>
                  </a:lnTo>
                  <a:lnTo>
                    <a:pt x="6795" y="9889"/>
                  </a:lnTo>
                  <a:lnTo>
                    <a:pt x="6747" y="9986"/>
                  </a:lnTo>
                  <a:lnTo>
                    <a:pt x="6747" y="10084"/>
                  </a:lnTo>
                  <a:lnTo>
                    <a:pt x="6747" y="10084"/>
                  </a:lnTo>
                  <a:lnTo>
                    <a:pt x="6722" y="10181"/>
                  </a:lnTo>
                  <a:lnTo>
                    <a:pt x="6625" y="10327"/>
                  </a:lnTo>
                  <a:lnTo>
                    <a:pt x="6503" y="10473"/>
                  </a:lnTo>
                  <a:lnTo>
                    <a:pt x="6357" y="10644"/>
                  </a:lnTo>
                  <a:lnTo>
                    <a:pt x="6357" y="10644"/>
                  </a:lnTo>
                  <a:lnTo>
                    <a:pt x="6211" y="10814"/>
                  </a:lnTo>
                  <a:lnTo>
                    <a:pt x="6089" y="10961"/>
                  </a:lnTo>
                  <a:lnTo>
                    <a:pt x="6016" y="11107"/>
                  </a:lnTo>
                  <a:lnTo>
                    <a:pt x="5992" y="11204"/>
                  </a:lnTo>
                  <a:lnTo>
                    <a:pt x="5992" y="11204"/>
                  </a:lnTo>
                  <a:lnTo>
                    <a:pt x="5943" y="11326"/>
                  </a:lnTo>
                  <a:lnTo>
                    <a:pt x="5870" y="11472"/>
                  </a:lnTo>
                  <a:lnTo>
                    <a:pt x="5748" y="11618"/>
                  </a:lnTo>
                  <a:lnTo>
                    <a:pt x="5602" y="11789"/>
                  </a:lnTo>
                  <a:lnTo>
                    <a:pt x="5602" y="11789"/>
                  </a:lnTo>
                  <a:lnTo>
                    <a:pt x="5456" y="11935"/>
                  </a:lnTo>
                  <a:lnTo>
                    <a:pt x="5334" y="12105"/>
                  </a:lnTo>
                  <a:lnTo>
                    <a:pt x="5261" y="12251"/>
                  </a:lnTo>
                  <a:lnTo>
                    <a:pt x="5212" y="12349"/>
                  </a:lnTo>
                  <a:lnTo>
                    <a:pt x="5212" y="12349"/>
                  </a:lnTo>
                  <a:lnTo>
                    <a:pt x="5188" y="12446"/>
                  </a:lnTo>
                  <a:lnTo>
                    <a:pt x="5139" y="12568"/>
                  </a:lnTo>
                  <a:lnTo>
                    <a:pt x="5042" y="12714"/>
                  </a:lnTo>
                  <a:lnTo>
                    <a:pt x="4944" y="12836"/>
                  </a:lnTo>
                  <a:lnTo>
                    <a:pt x="4944" y="12836"/>
                  </a:lnTo>
                  <a:lnTo>
                    <a:pt x="4822" y="12958"/>
                  </a:lnTo>
                  <a:lnTo>
                    <a:pt x="4725" y="13079"/>
                  </a:lnTo>
                  <a:lnTo>
                    <a:pt x="4676" y="13201"/>
                  </a:lnTo>
                  <a:lnTo>
                    <a:pt x="4652" y="13299"/>
                  </a:lnTo>
                  <a:lnTo>
                    <a:pt x="4652" y="13299"/>
                  </a:lnTo>
                  <a:lnTo>
                    <a:pt x="4676" y="13469"/>
                  </a:lnTo>
                  <a:lnTo>
                    <a:pt x="4701" y="13542"/>
                  </a:lnTo>
                  <a:lnTo>
                    <a:pt x="4749" y="13591"/>
                  </a:lnTo>
                  <a:lnTo>
                    <a:pt x="4749" y="13591"/>
                  </a:lnTo>
                  <a:lnTo>
                    <a:pt x="4774" y="13640"/>
                  </a:lnTo>
                  <a:lnTo>
                    <a:pt x="4822" y="13713"/>
                  </a:lnTo>
                  <a:lnTo>
                    <a:pt x="4847" y="13883"/>
                  </a:lnTo>
                  <a:lnTo>
                    <a:pt x="4847" y="13883"/>
                  </a:lnTo>
                  <a:lnTo>
                    <a:pt x="4822" y="13956"/>
                  </a:lnTo>
                  <a:lnTo>
                    <a:pt x="4774" y="14005"/>
                  </a:lnTo>
                  <a:lnTo>
                    <a:pt x="4725" y="14054"/>
                  </a:lnTo>
                  <a:lnTo>
                    <a:pt x="4652" y="14054"/>
                  </a:lnTo>
                  <a:lnTo>
                    <a:pt x="4652" y="14054"/>
                  </a:lnTo>
                  <a:lnTo>
                    <a:pt x="4555" y="14054"/>
                  </a:lnTo>
                  <a:lnTo>
                    <a:pt x="4457" y="14005"/>
                  </a:lnTo>
                  <a:lnTo>
                    <a:pt x="4360" y="13956"/>
                  </a:lnTo>
                  <a:lnTo>
                    <a:pt x="4262" y="13883"/>
                  </a:lnTo>
                  <a:lnTo>
                    <a:pt x="4262" y="13883"/>
                  </a:lnTo>
                  <a:lnTo>
                    <a:pt x="4189" y="13761"/>
                  </a:lnTo>
                  <a:lnTo>
                    <a:pt x="4141" y="13615"/>
                  </a:lnTo>
                  <a:lnTo>
                    <a:pt x="4092" y="13469"/>
                  </a:lnTo>
                  <a:lnTo>
                    <a:pt x="4092" y="13299"/>
                  </a:lnTo>
                  <a:lnTo>
                    <a:pt x="4092" y="13299"/>
                  </a:lnTo>
                  <a:lnTo>
                    <a:pt x="4067" y="13152"/>
                  </a:lnTo>
                  <a:lnTo>
                    <a:pt x="4019" y="12982"/>
                  </a:lnTo>
                  <a:lnTo>
                    <a:pt x="3970" y="12836"/>
                  </a:lnTo>
                  <a:lnTo>
                    <a:pt x="3897" y="12738"/>
                  </a:lnTo>
                  <a:lnTo>
                    <a:pt x="3897" y="12738"/>
                  </a:lnTo>
                  <a:lnTo>
                    <a:pt x="3848" y="12690"/>
                  </a:lnTo>
                  <a:lnTo>
                    <a:pt x="3824" y="12592"/>
                  </a:lnTo>
                  <a:lnTo>
                    <a:pt x="3751" y="12349"/>
                  </a:lnTo>
                  <a:lnTo>
                    <a:pt x="3726" y="12056"/>
                  </a:lnTo>
                  <a:lnTo>
                    <a:pt x="3702" y="11716"/>
                  </a:lnTo>
                  <a:lnTo>
                    <a:pt x="3702" y="11472"/>
                  </a:lnTo>
                  <a:lnTo>
                    <a:pt x="3702" y="11472"/>
                  </a:lnTo>
                  <a:lnTo>
                    <a:pt x="3702" y="11301"/>
                  </a:lnTo>
                  <a:lnTo>
                    <a:pt x="3653" y="11107"/>
                  </a:lnTo>
                  <a:lnTo>
                    <a:pt x="3629" y="10936"/>
                  </a:lnTo>
                  <a:lnTo>
                    <a:pt x="3556" y="10741"/>
                  </a:lnTo>
                  <a:lnTo>
                    <a:pt x="3483" y="10571"/>
                  </a:lnTo>
                  <a:lnTo>
                    <a:pt x="3410" y="10425"/>
                  </a:lnTo>
                  <a:lnTo>
                    <a:pt x="3312" y="10279"/>
                  </a:lnTo>
                  <a:lnTo>
                    <a:pt x="3239" y="10181"/>
                  </a:lnTo>
                  <a:lnTo>
                    <a:pt x="3239" y="10181"/>
                  </a:lnTo>
                  <a:lnTo>
                    <a:pt x="3045" y="9962"/>
                  </a:lnTo>
                  <a:lnTo>
                    <a:pt x="2898" y="9767"/>
                  </a:lnTo>
                  <a:lnTo>
                    <a:pt x="2801" y="9621"/>
                  </a:lnTo>
                  <a:lnTo>
                    <a:pt x="2752" y="9499"/>
                  </a:lnTo>
                  <a:lnTo>
                    <a:pt x="2752" y="9499"/>
                  </a:lnTo>
                  <a:lnTo>
                    <a:pt x="2728" y="9353"/>
                  </a:lnTo>
                  <a:lnTo>
                    <a:pt x="2704" y="9280"/>
                  </a:lnTo>
                  <a:lnTo>
                    <a:pt x="2655" y="9231"/>
                  </a:lnTo>
                  <a:lnTo>
                    <a:pt x="2655" y="9231"/>
                  </a:lnTo>
                  <a:lnTo>
                    <a:pt x="2631" y="9158"/>
                  </a:lnTo>
                  <a:lnTo>
                    <a:pt x="2582" y="9036"/>
                  </a:lnTo>
                  <a:lnTo>
                    <a:pt x="2582" y="8890"/>
                  </a:lnTo>
                  <a:lnTo>
                    <a:pt x="2557" y="8744"/>
                  </a:lnTo>
                  <a:lnTo>
                    <a:pt x="2557" y="8744"/>
                  </a:lnTo>
                  <a:lnTo>
                    <a:pt x="2582" y="8598"/>
                  </a:lnTo>
                  <a:lnTo>
                    <a:pt x="2582" y="8452"/>
                  </a:lnTo>
                  <a:lnTo>
                    <a:pt x="2631" y="8330"/>
                  </a:lnTo>
                  <a:lnTo>
                    <a:pt x="2655" y="8281"/>
                  </a:lnTo>
                  <a:lnTo>
                    <a:pt x="2655" y="8281"/>
                  </a:lnTo>
                  <a:lnTo>
                    <a:pt x="2704" y="8208"/>
                  </a:lnTo>
                  <a:lnTo>
                    <a:pt x="2728" y="8160"/>
                  </a:lnTo>
                  <a:lnTo>
                    <a:pt x="2752" y="7989"/>
                  </a:lnTo>
                  <a:lnTo>
                    <a:pt x="2752" y="7989"/>
                  </a:lnTo>
                  <a:lnTo>
                    <a:pt x="2728" y="7819"/>
                  </a:lnTo>
                  <a:lnTo>
                    <a:pt x="2704" y="7746"/>
                  </a:lnTo>
                  <a:lnTo>
                    <a:pt x="2655" y="7697"/>
                  </a:lnTo>
                  <a:lnTo>
                    <a:pt x="2655" y="7697"/>
                  </a:lnTo>
                  <a:lnTo>
                    <a:pt x="2606" y="7673"/>
                  </a:lnTo>
                  <a:lnTo>
                    <a:pt x="2533" y="7624"/>
                  </a:lnTo>
                  <a:lnTo>
                    <a:pt x="2363" y="7600"/>
                  </a:lnTo>
                  <a:lnTo>
                    <a:pt x="2363" y="7600"/>
                  </a:lnTo>
                  <a:lnTo>
                    <a:pt x="2265" y="7575"/>
                  </a:lnTo>
                  <a:lnTo>
                    <a:pt x="2119" y="7502"/>
                  </a:lnTo>
                  <a:lnTo>
                    <a:pt x="1973" y="7380"/>
                  </a:lnTo>
                  <a:lnTo>
                    <a:pt x="1802" y="7234"/>
                  </a:lnTo>
                  <a:lnTo>
                    <a:pt x="1802" y="7234"/>
                  </a:lnTo>
                  <a:lnTo>
                    <a:pt x="1632" y="7088"/>
                  </a:lnTo>
                  <a:lnTo>
                    <a:pt x="1486" y="6966"/>
                  </a:lnTo>
                  <a:lnTo>
                    <a:pt x="1340" y="6869"/>
                  </a:lnTo>
                  <a:lnTo>
                    <a:pt x="1242" y="6845"/>
                  </a:lnTo>
                  <a:lnTo>
                    <a:pt x="1242" y="6845"/>
                  </a:lnTo>
                  <a:lnTo>
                    <a:pt x="1121" y="6796"/>
                  </a:lnTo>
                  <a:lnTo>
                    <a:pt x="926" y="6674"/>
                  </a:lnTo>
                  <a:lnTo>
                    <a:pt x="706" y="6504"/>
                  </a:lnTo>
                  <a:lnTo>
                    <a:pt x="463" y="6284"/>
                  </a:lnTo>
                  <a:lnTo>
                    <a:pt x="463" y="6284"/>
                  </a:lnTo>
                  <a:lnTo>
                    <a:pt x="171" y="5919"/>
                  </a:lnTo>
                  <a:lnTo>
                    <a:pt x="0" y="5700"/>
                  </a:lnTo>
                  <a:lnTo>
                    <a:pt x="0" y="5700"/>
                  </a:lnTo>
                  <a:lnTo>
                    <a:pt x="0" y="5724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2400"/>
            </a:p>
          </p:txBody>
        </p:sp>
        <p:sp>
          <p:nvSpPr>
            <p:cNvPr id="241" name="Shape 241"/>
            <p:cNvSpPr/>
            <p:nvPr/>
          </p:nvSpPr>
          <p:spPr>
            <a:xfrm>
              <a:off x="6128575" y="3695900"/>
              <a:ext cx="86475" cy="47525"/>
            </a:xfrm>
            <a:custGeom>
              <a:avLst/>
              <a:gdLst/>
              <a:ahLst/>
              <a:cxnLst/>
              <a:rect l="0" t="0" r="0" b="0"/>
              <a:pathLst>
                <a:path w="3459" h="1901" fill="none" extrusionOk="0">
                  <a:moveTo>
                    <a:pt x="2022" y="1340"/>
                  </a:moveTo>
                  <a:lnTo>
                    <a:pt x="2022" y="1340"/>
                  </a:lnTo>
                  <a:lnTo>
                    <a:pt x="1924" y="1413"/>
                  </a:lnTo>
                  <a:lnTo>
                    <a:pt x="1827" y="1486"/>
                  </a:lnTo>
                  <a:lnTo>
                    <a:pt x="1729" y="1511"/>
                  </a:lnTo>
                  <a:lnTo>
                    <a:pt x="1632" y="1535"/>
                  </a:lnTo>
                  <a:lnTo>
                    <a:pt x="1632" y="1535"/>
                  </a:lnTo>
                  <a:lnTo>
                    <a:pt x="1559" y="1535"/>
                  </a:lnTo>
                  <a:lnTo>
                    <a:pt x="1461" y="1584"/>
                  </a:lnTo>
                  <a:lnTo>
                    <a:pt x="1340" y="1657"/>
                  </a:lnTo>
                  <a:lnTo>
                    <a:pt x="1267" y="1730"/>
                  </a:lnTo>
                  <a:lnTo>
                    <a:pt x="1267" y="1730"/>
                  </a:lnTo>
                  <a:lnTo>
                    <a:pt x="1169" y="1803"/>
                  </a:lnTo>
                  <a:lnTo>
                    <a:pt x="1072" y="1852"/>
                  </a:lnTo>
                  <a:lnTo>
                    <a:pt x="974" y="1900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79" y="1900"/>
                  </a:lnTo>
                  <a:lnTo>
                    <a:pt x="682" y="1852"/>
                  </a:lnTo>
                  <a:lnTo>
                    <a:pt x="585" y="1803"/>
                  </a:lnTo>
                  <a:lnTo>
                    <a:pt x="512" y="1730"/>
                  </a:lnTo>
                  <a:lnTo>
                    <a:pt x="512" y="1730"/>
                  </a:lnTo>
                  <a:lnTo>
                    <a:pt x="438" y="1633"/>
                  </a:lnTo>
                  <a:lnTo>
                    <a:pt x="414" y="1535"/>
                  </a:lnTo>
                  <a:lnTo>
                    <a:pt x="438" y="1438"/>
                  </a:lnTo>
                  <a:lnTo>
                    <a:pt x="512" y="1340"/>
                  </a:lnTo>
                  <a:lnTo>
                    <a:pt x="512" y="1340"/>
                  </a:lnTo>
                  <a:lnTo>
                    <a:pt x="585" y="1243"/>
                  </a:lnTo>
                  <a:lnTo>
                    <a:pt x="633" y="1145"/>
                  </a:lnTo>
                  <a:lnTo>
                    <a:pt x="682" y="1048"/>
                  </a:lnTo>
                  <a:lnTo>
                    <a:pt x="682" y="951"/>
                  </a:lnTo>
                  <a:lnTo>
                    <a:pt x="682" y="951"/>
                  </a:lnTo>
                  <a:lnTo>
                    <a:pt x="658" y="804"/>
                  </a:lnTo>
                  <a:lnTo>
                    <a:pt x="633" y="731"/>
                  </a:lnTo>
                  <a:lnTo>
                    <a:pt x="585" y="683"/>
                  </a:lnTo>
                  <a:lnTo>
                    <a:pt x="585" y="683"/>
                  </a:lnTo>
                  <a:lnTo>
                    <a:pt x="536" y="634"/>
                  </a:lnTo>
                  <a:lnTo>
                    <a:pt x="463" y="610"/>
                  </a:lnTo>
                  <a:lnTo>
                    <a:pt x="317" y="585"/>
                  </a:lnTo>
                  <a:lnTo>
                    <a:pt x="317" y="585"/>
                  </a:lnTo>
                  <a:lnTo>
                    <a:pt x="146" y="561"/>
                  </a:lnTo>
                  <a:lnTo>
                    <a:pt x="73" y="512"/>
                  </a:lnTo>
                  <a:lnTo>
                    <a:pt x="24" y="488"/>
                  </a:lnTo>
                  <a:lnTo>
                    <a:pt x="24" y="488"/>
                  </a:lnTo>
                  <a:lnTo>
                    <a:pt x="0" y="439"/>
                  </a:lnTo>
                  <a:lnTo>
                    <a:pt x="24" y="366"/>
                  </a:lnTo>
                  <a:lnTo>
                    <a:pt x="49" y="293"/>
                  </a:lnTo>
                  <a:lnTo>
                    <a:pt x="122" y="196"/>
                  </a:lnTo>
                  <a:lnTo>
                    <a:pt x="122" y="196"/>
                  </a:lnTo>
                  <a:lnTo>
                    <a:pt x="171" y="171"/>
                  </a:lnTo>
                  <a:lnTo>
                    <a:pt x="268" y="123"/>
                  </a:lnTo>
                  <a:lnTo>
                    <a:pt x="512" y="74"/>
                  </a:lnTo>
                  <a:lnTo>
                    <a:pt x="804" y="25"/>
                  </a:lnTo>
                  <a:lnTo>
                    <a:pt x="1145" y="1"/>
                  </a:lnTo>
                  <a:lnTo>
                    <a:pt x="2509" y="1"/>
                  </a:lnTo>
                  <a:lnTo>
                    <a:pt x="2509" y="1"/>
                  </a:lnTo>
                  <a:lnTo>
                    <a:pt x="2850" y="25"/>
                  </a:lnTo>
                  <a:lnTo>
                    <a:pt x="3142" y="49"/>
                  </a:lnTo>
                  <a:lnTo>
                    <a:pt x="3337" y="74"/>
                  </a:lnTo>
                  <a:lnTo>
                    <a:pt x="3434" y="98"/>
                  </a:lnTo>
                  <a:lnTo>
                    <a:pt x="3434" y="98"/>
                  </a:lnTo>
                  <a:lnTo>
                    <a:pt x="3458" y="123"/>
                  </a:lnTo>
                  <a:lnTo>
                    <a:pt x="3434" y="171"/>
                  </a:lnTo>
                  <a:lnTo>
                    <a:pt x="3361" y="317"/>
                  </a:lnTo>
                  <a:lnTo>
                    <a:pt x="3239" y="488"/>
                  </a:lnTo>
                  <a:lnTo>
                    <a:pt x="3069" y="683"/>
                  </a:lnTo>
                  <a:lnTo>
                    <a:pt x="3069" y="683"/>
                  </a:lnTo>
                  <a:lnTo>
                    <a:pt x="2874" y="853"/>
                  </a:lnTo>
                  <a:lnTo>
                    <a:pt x="2679" y="999"/>
                  </a:lnTo>
                  <a:lnTo>
                    <a:pt x="2509" y="1121"/>
                  </a:lnTo>
                  <a:lnTo>
                    <a:pt x="2411" y="1145"/>
                  </a:lnTo>
                  <a:lnTo>
                    <a:pt x="2411" y="1145"/>
                  </a:lnTo>
                  <a:lnTo>
                    <a:pt x="2314" y="1170"/>
                  </a:lnTo>
                  <a:lnTo>
                    <a:pt x="2216" y="1194"/>
                  </a:lnTo>
                  <a:lnTo>
                    <a:pt x="2119" y="1267"/>
                  </a:lnTo>
                  <a:lnTo>
                    <a:pt x="2022" y="1340"/>
                  </a:lnTo>
                  <a:lnTo>
                    <a:pt x="2022" y="1340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2400"/>
            </a:p>
          </p:txBody>
        </p:sp>
        <p:sp>
          <p:nvSpPr>
            <p:cNvPr id="242" name="Shape 242"/>
            <p:cNvSpPr/>
            <p:nvPr/>
          </p:nvSpPr>
          <p:spPr>
            <a:xfrm>
              <a:off x="6357500" y="3940075"/>
              <a:ext cx="18900" cy="34725"/>
            </a:xfrm>
            <a:custGeom>
              <a:avLst/>
              <a:gdLst/>
              <a:ahLst/>
              <a:cxnLst/>
              <a:rect l="0" t="0" r="0" b="0"/>
              <a:pathLst>
                <a:path w="756" h="1389" fill="none" extrusionOk="0">
                  <a:moveTo>
                    <a:pt x="585" y="682"/>
                  </a:moveTo>
                  <a:lnTo>
                    <a:pt x="585" y="682"/>
                  </a:lnTo>
                  <a:lnTo>
                    <a:pt x="512" y="779"/>
                  </a:lnTo>
                  <a:lnTo>
                    <a:pt x="439" y="877"/>
                  </a:lnTo>
                  <a:lnTo>
                    <a:pt x="390" y="974"/>
                  </a:lnTo>
                  <a:lnTo>
                    <a:pt x="390" y="1072"/>
                  </a:lnTo>
                  <a:lnTo>
                    <a:pt x="390" y="1072"/>
                  </a:lnTo>
                  <a:lnTo>
                    <a:pt x="366" y="1218"/>
                  </a:lnTo>
                  <a:lnTo>
                    <a:pt x="317" y="1291"/>
                  </a:lnTo>
                  <a:lnTo>
                    <a:pt x="293" y="1364"/>
                  </a:lnTo>
                  <a:lnTo>
                    <a:pt x="293" y="1364"/>
                  </a:lnTo>
                  <a:lnTo>
                    <a:pt x="244" y="1388"/>
                  </a:lnTo>
                  <a:lnTo>
                    <a:pt x="195" y="1388"/>
                  </a:lnTo>
                  <a:lnTo>
                    <a:pt x="147" y="1388"/>
                  </a:lnTo>
                  <a:lnTo>
                    <a:pt x="98" y="1364"/>
                  </a:lnTo>
                  <a:lnTo>
                    <a:pt x="98" y="1364"/>
                  </a:lnTo>
                  <a:lnTo>
                    <a:pt x="74" y="1291"/>
                  </a:lnTo>
                  <a:lnTo>
                    <a:pt x="25" y="1169"/>
                  </a:lnTo>
                  <a:lnTo>
                    <a:pt x="25" y="1023"/>
                  </a:lnTo>
                  <a:lnTo>
                    <a:pt x="1" y="877"/>
                  </a:lnTo>
                  <a:lnTo>
                    <a:pt x="1" y="877"/>
                  </a:lnTo>
                  <a:lnTo>
                    <a:pt x="25" y="706"/>
                  </a:lnTo>
                  <a:lnTo>
                    <a:pt x="98" y="536"/>
                  </a:lnTo>
                  <a:lnTo>
                    <a:pt x="171" y="365"/>
                  </a:lnTo>
                  <a:lnTo>
                    <a:pt x="293" y="219"/>
                  </a:lnTo>
                  <a:lnTo>
                    <a:pt x="293" y="219"/>
                  </a:lnTo>
                  <a:lnTo>
                    <a:pt x="415" y="122"/>
                  </a:lnTo>
                  <a:lnTo>
                    <a:pt x="512" y="49"/>
                  </a:lnTo>
                  <a:lnTo>
                    <a:pt x="609" y="0"/>
                  </a:lnTo>
                  <a:lnTo>
                    <a:pt x="682" y="24"/>
                  </a:lnTo>
                  <a:lnTo>
                    <a:pt x="682" y="24"/>
                  </a:lnTo>
                  <a:lnTo>
                    <a:pt x="707" y="73"/>
                  </a:lnTo>
                  <a:lnTo>
                    <a:pt x="731" y="146"/>
                  </a:lnTo>
                  <a:lnTo>
                    <a:pt x="756" y="317"/>
                  </a:lnTo>
                  <a:lnTo>
                    <a:pt x="756" y="317"/>
                  </a:lnTo>
                  <a:lnTo>
                    <a:pt x="756" y="390"/>
                  </a:lnTo>
                  <a:lnTo>
                    <a:pt x="707" y="487"/>
                  </a:lnTo>
                  <a:lnTo>
                    <a:pt x="658" y="609"/>
                  </a:lnTo>
                  <a:lnTo>
                    <a:pt x="585" y="682"/>
                  </a:lnTo>
                  <a:lnTo>
                    <a:pt x="585" y="682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2400"/>
            </a:p>
          </p:txBody>
        </p:sp>
        <p:sp>
          <p:nvSpPr>
            <p:cNvPr id="243" name="Shape 243"/>
            <p:cNvSpPr/>
            <p:nvPr/>
          </p:nvSpPr>
          <p:spPr>
            <a:xfrm>
              <a:off x="6202850" y="3720875"/>
              <a:ext cx="204000" cy="278875"/>
            </a:xfrm>
            <a:custGeom>
              <a:avLst/>
              <a:gdLst/>
              <a:ahLst/>
              <a:cxnLst/>
              <a:rect l="0" t="0" r="0" b="0"/>
              <a:pathLst>
                <a:path w="8160" h="11155" fill="none" extrusionOk="0">
                  <a:moveTo>
                    <a:pt x="8159" y="4774"/>
                  </a:moveTo>
                  <a:lnTo>
                    <a:pt x="8159" y="4774"/>
                  </a:lnTo>
                  <a:lnTo>
                    <a:pt x="7599" y="4701"/>
                  </a:lnTo>
                  <a:lnTo>
                    <a:pt x="7283" y="4652"/>
                  </a:lnTo>
                  <a:lnTo>
                    <a:pt x="7136" y="4603"/>
                  </a:lnTo>
                  <a:lnTo>
                    <a:pt x="7136" y="4603"/>
                  </a:lnTo>
                  <a:lnTo>
                    <a:pt x="7088" y="4579"/>
                  </a:lnTo>
                  <a:lnTo>
                    <a:pt x="7015" y="4555"/>
                  </a:lnTo>
                  <a:lnTo>
                    <a:pt x="6844" y="4530"/>
                  </a:lnTo>
                  <a:lnTo>
                    <a:pt x="6844" y="4530"/>
                  </a:lnTo>
                  <a:lnTo>
                    <a:pt x="6747" y="4506"/>
                  </a:lnTo>
                  <a:lnTo>
                    <a:pt x="6649" y="4457"/>
                  </a:lnTo>
                  <a:lnTo>
                    <a:pt x="6552" y="4409"/>
                  </a:lnTo>
                  <a:lnTo>
                    <a:pt x="6454" y="4336"/>
                  </a:lnTo>
                  <a:lnTo>
                    <a:pt x="6454" y="4336"/>
                  </a:lnTo>
                  <a:lnTo>
                    <a:pt x="6381" y="4262"/>
                  </a:lnTo>
                  <a:lnTo>
                    <a:pt x="6308" y="4214"/>
                  </a:lnTo>
                  <a:lnTo>
                    <a:pt x="6235" y="4214"/>
                  </a:lnTo>
                  <a:lnTo>
                    <a:pt x="6187" y="4238"/>
                  </a:lnTo>
                  <a:lnTo>
                    <a:pt x="6187" y="4238"/>
                  </a:lnTo>
                  <a:lnTo>
                    <a:pt x="6162" y="4287"/>
                  </a:lnTo>
                  <a:lnTo>
                    <a:pt x="6162" y="4360"/>
                  </a:lnTo>
                  <a:lnTo>
                    <a:pt x="6211" y="4433"/>
                  </a:lnTo>
                  <a:lnTo>
                    <a:pt x="6284" y="4530"/>
                  </a:lnTo>
                  <a:lnTo>
                    <a:pt x="6284" y="4530"/>
                  </a:lnTo>
                  <a:lnTo>
                    <a:pt x="6357" y="4603"/>
                  </a:lnTo>
                  <a:lnTo>
                    <a:pt x="6454" y="4652"/>
                  </a:lnTo>
                  <a:lnTo>
                    <a:pt x="6576" y="4701"/>
                  </a:lnTo>
                  <a:lnTo>
                    <a:pt x="6649" y="4701"/>
                  </a:lnTo>
                  <a:lnTo>
                    <a:pt x="6649" y="4701"/>
                  </a:lnTo>
                  <a:lnTo>
                    <a:pt x="6747" y="4725"/>
                  </a:lnTo>
                  <a:lnTo>
                    <a:pt x="6844" y="4774"/>
                  </a:lnTo>
                  <a:lnTo>
                    <a:pt x="6942" y="4823"/>
                  </a:lnTo>
                  <a:lnTo>
                    <a:pt x="7039" y="4896"/>
                  </a:lnTo>
                  <a:lnTo>
                    <a:pt x="7039" y="4896"/>
                  </a:lnTo>
                  <a:lnTo>
                    <a:pt x="7063" y="4944"/>
                  </a:lnTo>
                  <a:lnTo>
                    <a:pt x="7088" y="4993"/>
                  </a:lnTo>
                  <a:lnTo>
                    <a:pt x="7063" y="5139"/>
                  </a:lnTo>
                  <a:lnTo>
                    <a:pt x="6966" y="5310"/>
                  </a:lnTo>
                  <a:lnTo>
                    <a:pt x="6844" y="5480"/>
                  </a:lnTo>
                  <a:lnTo>
                    <a:pt x="6844" y="5480"/>
                  </a:lnTo>
                  <a:lnTo>
                    <a:pt x="6674" y="5626"/>
                  </a:lnTo>
                  <a:lnTo>
                    <a:pt x="6528" y="5748"/>
                  </a:lnTo>
                  <a:lnTo>
                    <a:pt x="6381" y="5821"/>
                  </a:lnTo>
                  <a:lnTo>
                    <a:pt x="6284" y="5846"/>
                  </a:lnTo>
                  <a:lnTo>
                    <a:pt x="6284" y="5846"/>
                  </a:lnTo>
                  <a:lnTo>
                    <a:pt x="6113" y="5870"/>
                  </a:lnTo>
                  <a:lnTo>
                    <a:pt x="6040" y="5894"/>
                  </a:lnTo>
                  <a:lnTo>
                    <a:pt x="5992" y="5943"/>
                  </a:lnTo>
                  <a:lnTo>
                    <a:pt x="5992" y="5943"/>
                  </a:lnTo>
                  <a:lnTo>
                    <a:pt x="5943" y="5967"/>
                  </a:lnTo>
                  <a:lnTo>
                    <a:pt x="5894" y="5992"/>
                  </a:lnTo>
                  <a:lnTo>
                    <a:pt x="5846" y="5967"/>
                  </a:lnTo>
                  <a:lnTo>
                    <a:pt x="5797" y="5943"/>
                  </a:lnTo>
                  <a:lnTo>
                    <a:pt x="5797" y="5943"/>
                  </a:lnTo>
                  <a:lnTo>
                    <a:pt x="5773" y="5894"/>
                  </a:lnTo>
                  <a:lnTo>
                    <a:pt x="5724" y="5821"/>
                  </a:lnTo>
                  <a:lnTo>
                    <a:pt x="5699" y="5651"/>
                  </a:lnTo>
                  <a:lnTo>
                    <a:pt x="5699" y="5651"/>
                  </a:lnTo>
                  <a:lnTo>
                    <a:pt x="5675" y="5553"/>
                  </a:lnTo>
                  <a:lnTo>
                    <a:pt x="5602" y="5407"/>
                  </a:lnTo>
                  <a:lnTo>
                    <a:pt x="5480" y="5261"/>
                  </a:lnTo>
                  <a:lnTo>
                    <a:pt x="5334" y="5091"/>
                  </a:lnTo>
                  <a:lnTo>
                    <a:pt x="5334" y="5091"/>
                  </a:lnTo>
                  <a:lnTo>
                    <a:pt x="5188" y="4920"/>
                  </a:lnTo>
                  <a:lnTo>
                    <a:pt x="5066" y="4774"/>
                  </a:lnTo>
                  <a:lnTo>
                    <a:pt x="4969" y="4628"/>
                  </a:lnTo>
                  <a:lnTo>
                    <a:pt x="4944" y="4530"/>
                  </a:lnTo>
                  <a:lnTo>
                    <a:pt x="4944" y="4530"/>
                  </a:lnTo>
                  <a:lnTo>
                    <a:pt x="4944" y="4457"/>
                  </a:lnTo>
                  <a:lnTo>
                    <a:pt x="4920" y="4409"/>
                  </a:lnTo>
                  <a:lnTo>
                    <a:pt x="4896" y="4409"/>
                  </a:lnTo>
                  <a:lnTo>
                    <a:pt x="4847" y="4433"/>
                  </a:lnTo>
                  <a:lnTo>
                    <a:pt x="4847" y="4433"/>
                  </a:lnTo>
                  <a:lnTo>
                    <a:pt x="4823" y="4482"/>
                  </a:lnTo>
                  <a:lnTo>
                    <a:pt x="4774" y="4555"/>
                  </a:lnTo>
                  <a:lnTo>
                    <a:pt x="4750" y="4701"/>
                  </a:lnTo>
                  <a:lnTo>
                    <a:pt x="4750" y="4701"/>
                  </a:lnTo>
                  <a:lnTo>
                    <a:pt x="4774" y="4798"/>
                  </a:lnTo>
                  <a:lnTo>
                    <a:pt x="4847" y="4920"/>
                  </a:lnTo>
                  <a:lnTo>
                    <a:pt x="4920" y="5066"/>
                  </a:lnTo>
                  <a:lnTo>
                    <a:pt x="5042" y="5188"/>
                  </a:lnTo>
                  <a:lnTo>
                    <a:pt x="5042" y="5188"/>
                  </a:lnTo>
                  <a:lnTo>
                    <a:pt x="5139" y="5310"/>
                  </a:lnTo>
                  <a:lnTo>
                    <a:pt x="5237" y="5431"/>
                  </a:lnTo>
                  <a:lnTo>
                    <a:pt x="5310" y="5553"/>
                  </a:lnTo>
                  <a:lnTo>
                    <a:pt x="5334" y="5651"/>
                  </a:lnTo>
                  <a:lnTo>
                    <a:pt x="5334" y="5651"/>
                  </a:lnTo>
                  <a:lnTo>
                    <a:pt x="5334" y="5748"/>
                  </a:lnTo>
                  <a:lnTo>
                    <a:pt x="5383" y="5846"/>
                  </a:lnTo>
                  <a:lnTo>
                    <a:pt x="5432" y="5943"/>
                  </a:lnTo>
                  <a:lnTo>
                    <a:pt x="5505" y="6040"/>
                  </a:lnTo>
                  <a:lnTo>
                    <a:pt x="5505" y="6040"/>
                  </a:lnTo>
                  <a:lnTo>
                    <a:pt x="5626" y="6113"/>
                  </a:lnTo>
                  <a:lnTo>
                    <a:pt x="5773" y="6162"/>
                  </a:lnTo>
                  <a:lnTo>
                    <a:pt x="5919" y="6211"/>
                  </a:lnTo>
                  <a:lnTo>
                    <a:pt x="6089" y="6235"/>
                  </a:lnTo>
                  <a:lnTo>
                    <a:pt x="6089" y="6235"/>
                  </a:lnTo>
                  <a:lnTo>
                    <a:pt x="6235" y="6235"/>
                  </a:lnTo>
                  <a:lnTo>
                    <a:pt x="6357" y="6284"/>
                  </a:lnTo>
                  <a:lnTo>
                    <a:pt x="6430" y="6333"/>
                  </a:lnTo>
                  <a:lnTo>
                    <a:pt x="6454" y="6381"/>
                  </a:lnTo>
                  <a:lnTo>
                    <a:pt x="6454" y="6430"/>
                  </a:lnTo>
                  <a:lnTo>
                    <a:pt x="6454" y="6430"/>
                  </a:lnTo>
                  <a:lnTo>
                    <a:pt x="6430" y="6527"/>
                  </a:lnTo>
                  <a:lnTo>
                    <a:pt x="6308" y="6722"/>
                  </a:lnTo>
                  <a:lnTo>
                    <a:pt x="6113" y="6941"/>
                  </a:lnTo>
                  <a:lnTo>
                    <a:pt x="5894" y="7185"/>
                  </a:lnTo>
                  <a:lnTo>
                    <a:pt x="5894" y="7185"/>
                  </a:lnTo>
                  <a:lnTo>
                    <a:pt x="5675" y="7429"/>
                  </a:lnTo>
                  <a:lnTo>
                    <a:pt x="5505" y="7696"/>
                  </a:lnTo>
                  <a:lnTo>
                    <a:pt x="5358" y="7940"/>
                  </a:lnTo>
                  <a:lnTo>
                    <a:pt x="5334" y="8037"/>
                  </a:lnTo>
                  <a:lnTo>
                    <a:pt x="5334" y="8135"/>
                  </a:lnTo>
                  <a:lnTo>
                    <a:pt x="5334" y="8135"/>
                  </a:lnTo>
                  <a:lnTo>
                    <a:pt x="5334" y="8281"/>
                  </a:lnTo>
                  <a:lnTo>
                    <a:pt x="5358" y="8427"/>
                  </a:lnTo>
                  <a:lnTo>
                    <a:pt x="5383" y="8525"/>
                  </a:lnTo>
                  <a:lnTo>
                    <a:pt x="5432" y="8598"/>
                  </a:lnTo>
                  <a:lnTo>
                    <a:pt x="5432" y="8598"/>
                  </a:lnTo>
                  <a:lnTo>
                    <a:pt x="5456" y="8646"/>
                  </a:lnTo>
                  <a:lnTo>
                    <a:pt x="5480" y="8719"/>
                  </a:lnTo>
                  <a:lnTo>
                    <a:pt x="5505" y="8890"/>
                  </a:lnTo>
                  <a:lnTo>
                    <a:pt x="5505" y="8890"/>
                  </a:lnTo>
                  <a:lnTo>
                    <a:pt x="5480" y="8987"/>
                  </a:lnTo>
                  <a:lnTo>
                    <a:pt x="5383" y="9158"/>
                  </a:lnTo>
                  <a:lnTo>
                    <a:pt x="5237" y="9353"/>
                  </a:lnTo>
                  <a:lnTo>
                    <a:pt x="5042" y="9547"/>
                  </a:lnTo>
                  <a:lnTo>
                    <a:pt x="5042" y="9547"/>
                  </a:lnTo>
                  <a:lnTo>
                    <a:pt x="4847" y="9742"/>
                  </a:lnTo>
                  <a:lnTo>
                    <a:pt x="4701" y="9937"/>
                  </a:lnTo>
                  <a:lnTo>
                    <a:pt x="4603" y="10108"/>
                  </a:lnTo>
                  <a:lnTo>
                    <a:pt x="4555" y="10205"/>
                  </a:lnTo>
                  <a:lnTo>
                    <a:pt x="4555" y="10205"/>
                  </a:lnTo>
                  <a:lnTo>
                    <a:pt x="4530" y="10327"/>
                  </a:lnTo>
                  <a:lnTo>
                    <a:pt x="4457" y="10473"/>
                  </a:lnTo>
                  <a:lnTo>
                    <a:pt x="4336" y="10619"/>
                  </a:lnTo>
                  <a:lnTo>
                    <a:pt x="4189" y="10790"/>
                  </a:lnTo>
                  <a:lnTo>
                    <a:pt x="4189" y="10790"/>
                  </a:lnTo>
                  <a:lnTo>
                    <a:pt x="4019" y="10936"/>
                  </a:lnTo>
                  <a:lnTo>
                    <a:pt x="3873" y="11057"/>
                  </a:lnTo>
                  <a:lnTo>
                    <a:pt x="3727" y="11131"/>
                  </a:lnTo>
                  <a:lnTo>
                    <a:pt x="3605" y="11155"/>
                  </a:lnTo>
                  <a:lnTo>
                    <a:pt x="3605" y="11155"/>
                  </a:lnTo>
                  <a:lnTo>
                    <a:pt x="3532" y="11155"/>
                  </a:lnTo>
                  <a:lnTo>
                    <a:pt x="3434" y="11106"/>
                  </a:lnTo>
                  <a:lnTo>
                    <a:pt x="3337" y="11057"/>
                  </a:lnTo>
                  <a:lnTo>
                    <a:pt x="3240" y="10984"/>
                  </a:lnTo>
                  <a:lnTo>
                    <a:pt x="3240" y="10984"/>
                  </a:lnTo>
                  <a:lnTo>
                    <a:pt x="3167" y="10887"/>
                  </a:lnTo>
                  <a:lnTo>
                    <a:pt x="3093" y="10790"/>
                  </a:lnTo>
                  <a:lnTo>
                    <a:pt x="3069" y="10692"/>
                  </a:lnTo>
                  <a:lnTo>
                    <a:pt x="3045" y="10595"/>
                  </a:lnTo>
                  <a:lnTo>
                    <a:pt x="3045" y="10595"/>
                  </a:lnTo>
                  <a:lnTo>
                    <a:pt x="3020" y="10424"/>
                  </a:lnTo>
                  <a:lnTo>
                    <a:pt x="2996" y="10351"/>
                  </a:lnTo>
                  <a:lnTo>
                    <a:pt x="2947" y="10302"/>
                  </a:lnTo>
                  <a:lnTo>
                    <a:pt x="2947" y="10302"/>
                  </a:lnTo>
                  <a:lnTo>
                    <a:pt x="2923" y="10254"/>
                  </a:lnTo>
                  <a:lnTo>
                    <a:pt x="2874" y="10181"/>
                  </a:lnTo>
                  <a:lnTo>
                    <a:pt x="2850" y="10035"/>
                  </a:lnTo>
                  <a:lnTo>
                    <a:pt x="2850" y="10035"/>
                  </a:lnTo>
                  <a:lnTo>
                    <a:pt x="2826" y="9864"/>
                  </a:lnTo>
                  <a:lnTo>
                    <a:pt x="2801" y="9791"/>
                  </a:lnTo>
                  <a:lnTo>
                    <a:pt x="2752" y="9742"/>
                  </a:lnTo>
                  <a:lnTo>
                    <a:pt x="2752" y="9742"/>
                  </a:lnTo>
                  <a:lnTo>
                    <a:pt x="2728" y="9669"/>
                  </a:lnTo>
                  <a:lnTo>
                    <a:pt x="2704" y="9572"/>
                  </a:lnTo>
                  <a:lnTo>
                    <a:pt x="2679" y="9426"/>
                  </a:lnTo>
                  <a:lnTo>
                    <a:pt x="2655" y="9255"/>
                  </a:lnTo>
                  <a:lnTo>
                    <a:pt x="2655" y="9255"/>
                  </a:lnTo>
                  <a:lnTo>
                    <a:pt x="2679" y="9109"/>
                  </a:lnTo>
                  <a:lnTo>
                    <a:pt x="2704" y="8963"/>
                  </a:lnTo>
                  <a:lnTo>
                    <a:pt x="2728" y="8866"/>
                  </a:lnTo>
                  <a:lnTo>
                    <a:pt x="2752" y="8792"/>
                  </a:lnTo>
                  <a:lnTo>
                    <a:pt x="2752" y="8792"/>
                  </a:lnTo>
                  <a:lnTo>
                    <a:pt x="2801" y="8744"/>
                  </a:lnTo>
                  <a:lnTo>
                    <a:pt x="2826" y="8671"/>
                  </a:lnTo>
                  <a:lnTo>
                    <a:pt x="2850" y="8500"/>
                  </a:lnTo>
                  <a:lnTo>
                    <a:pt x="2850" y="8500"/>
                  </a:lnTo>
                  <a:lnTo>
                    <a:pt x="2826" y="8403"/>
                  </a:lnTo>
                  <a:lnTo>
                    <a:pt x="2777" y="8281"/>
                  </a:lnTo>
                  <a:lnTo>
                    <a:pt x="2679" y="8159"/>
                  </a:lnTo>
                  <a:lnTo>
                    <a:pt x="2582" y="8037"/>
                  </a:lnTo>
                  <a:lnTo>
                    <a:pt x="2582" y="8037"/>
                  </a:lnTo>
                  <a:lnTo>
                    <a:pt x="2460" y="7891"/>
                  </a:lnTo>
                  <a:lnTo>
                    <a:pt x="2363" y="7721"/>
                  </a:lnTo>
                  <a:lnTo>
                    <a:pt x="2314" y="7526"/>
                  </a:lnTo>
                  <a:lnTo>
                    <a:pt x="2290" y="7356"/>
                  </a:lnTo>
                  <a:lnTo>
                    <a:pt x="2290" y="7356"/>
                  </a:lnTo>
                  <a:lnTo>
                    <a:pt x="2290" y="7209"/>
                  </a:lnTo>
                  <a:lnTo>
                    <a:pt x="2265" y="7063"/>
                  </a:lnTo>
                  <a:lnTo>
                    <a:pt x="2217" y="6966"/>
                  </a:lnTo>
                  <a:lnTo>
                    <a:pt x="2192" y="6893"/>
                  </a:lnTo>
                  <a:lnTo>
                    <a:pt x="2192" y="6893"/>
                  </a:lnTo>
                  <a:lnTo>
                    <a:pt x="2144" y="6844"/>
                  </a:lnTo>
                  <a:lnTo>
                    <a:pt x="2071" y="6820"/>
                  </a:lnTo>
                  <a:lnTo>
                    <a:pt x="1900" y="6795"/>
                  </a:lnTo>
                  <a:lnTo>
                    <a:pt x="1900" y="6795"/>
                  </a:lnTo>
                  <a:lnTo>
                    <a:pt x="1754" y="6820"/>
                  </a:lnTo>
                  <a:lnTo>
                    <a:pt x="1681" y="6844"/>
                  </a:lnTo>
                  <a:lnTo>
                    <a:pt x="1632" y="6893"/>
                  </a:lnTo>
                  <a:lnTo>
                    <a:pt x="1632" y="6893"/>
                  </a:lnTo>
                  <a:lnTo>
                    <a:pt x="1559" y="6941"/>
                  </a:lnTo>
                  <a:lnTo>
                    <a:pt x="1437" y="6966"/>
                  </a:lnTo>
                  <a:lnTo>
                    <a:pt x="1291" y="6990"/>
                  </a:lnTo>
                  <a:lnTo>
                    <a:pt x="1145" y="6990"/>
                  </a:lnTo>
                  <a:lnTo>
                    <a:pt x="1145" y="6990"/>
                  </a:lnTo>
                  <a:lnTo>
                    <a:pt x="975" y="6966"/>
                  </a:lnTo>
                  <a:lnTo>
                    <a:pt x="780" y="6868"/>
                  </a:lnTo>
                  <a:lnTo>
                    <a:pt x="561" y="6747"/>
                  </a:lnTo>
                  <a:lnTo>
                    <a:pt x="390" y="6601"/>
                  </a:lnTo>
                  <a:lnTo>
                    <a:pt x="390" y="6601"/>
                  </a:lnTo>
                  <a:lnTo>
                    <a:pt x="317" y="6527"/>
                  </a:lnTo>
                  <a:lnTo>
                    <a:pt x="244" y="6406"/>
                  </a:lnTo>
                  <a:lnTo>
                    <a:pt x="122" y="6113"/>
                  </a:lnTo>
                  <a:lnTo>
                    <a:pt x="49" y="5797"/>
                  </a:lnTo>
                  <a:lnTo>
                    <a:pt x="0" y="5480"/>
                  </a:lnTo>
                  <a:lnTo>
                    <a:pt x="0" y="5480"/>
                  </a:lnTo>
                  <a:lnTo>
                    <a:pt x="25" y="5310"/>
                  </a:lnTo>
                  <a:lnTo>
                    <a:pt x="49" y="5139"/>
                  </a:lnTo>
                  <a:lnTo>
                    <a:pt x="147" y="4798"/>
                  </a:lnTo>
                  <a:lnTo>
                    <a:pt x="220" y="4628"/>
                  </a:lnTo>
                  <a:lnTo>
                    <a:pt x="293" y="4482"/>
                  </a:lnTo>
                  <a:lnTo>
                    <a:pt x="390" y="4336"/>
                  </a:lnTo>
                  <a:lnTo>
                    <a:pt x="487" y="4238"/>
                  </a:lnTo>
                  <a:lnTo>
                    <a:pt x="487" y="4238"/>
                  </a:lnTo>
                  <a:lnTo>
                    <a:pt x="682" y="4043"/>
                  </a:lnTo>
                  <a:lnTo>
                    <a:pt x="877" y="3897"/>
                  </a:lnTo>
                  <a:lnTo>
                    <a:pt x="1048" y="3800"/>
                  </a:lnTo>
                  <a:lnTo>
                    <a:pt x="1145" y="3751"/>
                  </a:lnTo>
                  <a:lnTo>
                    <a:pt x="1145" y="3751"/>
                  </a:lnTo>
                  <a:lnTo>
                    <a:pt x="1316" y="3727"/>
                  </a:lnTo>
                  <a:lnTo>
                    <a:pt x="1389" y="3702"/>
                  </a:lnTo>
                  <a:lnTo>
                    <a:pt x="1437" y="3654"/>
                  </a:lnTo>
                  <a:lnTo>
                    <a:pt x="1437" y="3654"/>
                  </a:lnTo>
                  <a:lnTo>
                    <a:pt x="1510" y="3629"/>
                  </a:lnTo>
                  <a:lnTo>
                    <a:pt x="1608" y="3605"/>
                  </a:lnTo>
                  <a:lnTo>
                    <a:pt x="1754" y="3581"/>
                  </a:lnTo>
                  <a:lnTo>
                    <a:pt x="1900" y="3581"/>
                  </a:lnTo>
                  <a:lnTo>
                    <a:pt x="1900" y="3581"/>
                  </a:lnTo>
                  <a:lnTo>
                    <a:pt x="2071" y="3581"/>
                  </a:lnTo>
                  <a:lnTo>
                    <a:pt x="2241" y="3629"/>
                  </a:lnTo>
                  <a:lnTo>
                    <a:pt x="2363" y="3678"/>
                  </a:lnTo>
                  <a:lnTo>
                    <a:pt x="2485" y="3751"/>
                  </a:lnTo>
                  <a:lnTo>
                    <a:pt x="2485" y="3751"/>
                  </a:lnTo>
                  <a:lnTo>
                    <a:pt x="2558" y="3824"/>
                  </a:lnTo>
                  <a:lnTo>
                    <a:pt x="2655" y="3897"/>
                  </a:lnTo>
                  <a:lnTo>
                    <a:pt x="2777" y="3946"/>
                  </a:lnTo>
                  <a:lnTo>
                    <a:pt x="2850" y="3946"/>
                  </a:lnTo>
                  <a:lnTo>
                    <a:pt x="2850" y="3946"/>
                  </a:lnTo>
                  <a:lnTo>
                    <a:pt x="3020" y="3970"/>
                  </a:lnTo>
                  <a:lnTo>
                    <a:pt x="3093" y="4019"/>
                  </a:lnTo>
                  <a:lnTo>
                    <a:pt x="3142" y="4043"/>
                  </a:lnTo>
                  <a:lnTo>
                    <a:pt x="3142" y="4043"/>
                  </a:lnTo>
                  <a:lnTo>
                    <a:pt x="3191" y="4068"/>
                  </a:lnTo>
                  <a:lnTo>
                    <a:pt x="3240" y="4092"/>
                  </a:lnTo>
                  <a:lnTo>
                    <a:pt x="3288" y="4068"/>
                  </a:lnTo>
                  <a:lnTo>
                    <a:pt x="3337" y="4043"/>
                  </a:lnTo>
                  <a:lnTo>
                    <a:pt x="3337" y="4043"/>
                  </a:lnTo>
                  <a:lnTo>
                    <a:pt x="3386" y="4019"/>
                  </a:lnTo>
                  <a:lnTo>
                    <a:pt x="3459" y="3970"/>
                  </a:lnTo>
                  <a:lnTo>
                    <a:pt x="3605" y="3946"/>
                  </a:lnTo>
                  <a:lnTo>
                    <a:pt x="3605" y="3946"/>
                  </a:lnTo>
                  <a:lnTo>
                    <a:pt x="3775" y="3970"/>
                  </a:lnTo>
                  <a:lnTo>
                    <a:pt x="3848" y="4019"/>
                  </a:lnTo>
                  <a:lnTo>
                    <a:pt x="3897" y="4043"/>
                  </a:lnTo>
                  <a:lnTo>
                    <a:pt x="3897" y="4043"/>
                  </a:lnTo>
                  <a:lnTo>
                    <a:pt x="3970" y="4092"/>
                  </a:lnTo>
                  <a:lnTo>
                    <a:pt x="4068" y="4116"/>
                  </a:lnTo>
                  <a:lnTo>
                    <a:pt x="4214" y="4141"/>
                  </a:lnTo>
                  <a:lnTo>
                    <a:pt x="4384" y="4141"/>
                  </a:lnTo>
                  <a:lnTo>
                    <a:pt x="4384" y="4141"/>
                  </a:lnTo>
                  <a:lnTo>
                    <a:pt x="4530" y="4141"/>
                  </a:lnTo>
                  <a:lnTo>
                    <a:pt x="4677" y="4116"/>
                  </a:lnTo>
                  <a:lnTo>
                    <a:pt x="4774" y="4092"/>
                  </a:lnTo>
                  <a:lnTo>
                    <a:pt x="4847" y="4043"/>
                  </a:lnTo>
                  <a:lnTo>
                    <a:pt x="4847" y="4043"/>
                  </a:lnTo>
                  <a:lnTo>
                    <a:pt x="4896" y="3995"/>
                  </a:lnTo>
                  <a:lnTo>
                    <a:pt x="4920" y="3921"/>
                  </a:lnTo>
                  <a:lnTo>
                    <a:pt x="4944" y="3751"/>
                  </a:lnTo>
                  <a:lnTo>
                    <a:pt x="4944" y="3751"/>
                  </a:lnTo>
                  <a:lnTo>
                    <a:pt x="4944" y="3727"/>
                  </a:lnTo>
                  <a:lnTo>
                    <a:pt x="4920" y="3678"/>
                  </a:lnTo>
                  <a:lnTo>
                    <a:pt x="4823" y="3629"/>
                  </a:lnTo>
                  <a:lnTo>
                    <a:pt x="4701" y="3581"/>
                  </a:lnTo>
                  <a:lnTo>
                    <a:pt x="4555" y="3581"/>
                  </a:lnTo>
                  <a:lnTo>
                    <a:pt x="4555" y="3581"/>
                  </a:lnTo>
                  <a:lnTo>
                    <a:pt x="4409" y="3556"/>
                  </a:lnTo>
                  <a:lnTo>
                    <a:pt x="4238" y="3507"/>
                  </a:lnTo>
                  <a:lnTo>
                    <a:pt x="4092" y="3459"/>
                  </a:lnTo>
                  <a:lnTo>
                    <a:pt x="3995" y="3386"/>
                  </a:lnTo>
                  <a:lnTo>
                    <a:pt x="3995" y="3386"/>
                  </a:lnTo>
                  <a:lnTo>
                    <a:pt x="3897" y="3313"/>
                  </a:lnTo>
                  <a:lnTo>
                    <a:pt x="3800" y="3240"/>
                  </a:lnTo>
                  <a:lnTo>
                    <a:pt x="3702" y="3215"/>
                  </a:lnTo>
                  <a:lnTo>
                    <a:pt x="3605" y="3191"/>
                  </a:lnTo>
                  <a:lnTo>
                    <a:pt x="3605" y="3191"/>
                  </a:lnTo>
                  <a:lnTo>
                    <a:pt x="3532" y="3166"/>
                  </a:lnTo>
                  <a:lnTo>
                    <a:pt x="3434" y="3142"/>
                  </a:lnTo>
                  <a:lnTo>
                    <a:pt x="3337" y="3069"/>
                  </a:lnTo>
                  <a:lnTo>
                    <a:pt x="3240" y="2996"/>
                  </a:lnTo>
                  <a:lnTo>
                    <a:pt x="3240" y="2996"/>
                  </a:lnTo>
                  <a:lnTo>
                    <a:pt x="3167" y="2923"/>
                  </a:lnTo>
                  <a:lnTo>
                    <a:pt x="3069" y="2899"/>
                  </a:lnTo>
                  <a:lnTo>
                    <a:pt x="2996" y="2874"/>
                  </a:lnTo>
                  <a:lnTo>
                    <a:pt x="2947" y="2899"/>
                  </a:lnTo>
                  <a:lnTo>
                    <a:pt x="2947" y="2899"/>
                  </a:lnTo>
                  <a:lnTo>
                    <a:pt x="2899" y="2923"/>
                  </a:lnTo>
                  <a:lnTo>
                    <a:pt x="2826" y="2923"/>
                  </a:lnTo>
                  <a:lnTo>
                    <a:pt x="2752" y="2874"/>
                  </a:lnTo>
                  <a:lnTo>
                    <a:pt x="2655" y="2801"/>
                  </a:lnTo>
                  <a:lnTo>
                    <a:pt x="2655" y="2801"/>
                  </a:lnTo>
                  <a:lnTo>
                    <a:pt x="2582" y="2752"/>
                  </a:lnTo>
                  <a:lnTo>
                    <a:pt x="2509" y="2704"/>
                  </a:lnTo>
                  <a:lnTo>
                    <a:pt x="2436" y="2704"/>
                  </a:lnTo>
                  <a:lnTo>
                    <a:pt x="2387" y="2704"/>
                  </a:lnTo>
                  <a:lnTo>
                    <a:pt x="2387" y="2704"/>
                  </a:lnTo>
                  <a:lnTo>
                    <a:pt x="2338" y="2752"/>
                  </a:lnTo>
                  <a:lnTo>
                    <a:pt x="2265" y="2777"/>
                  </a:lnTo>
                  <a:lnTo>
                    <a:pt x="2095" y="2801"/>
                  </a:lnTo>
                  <a:lnTo>
                    <a:pt x="2095" y="2801"/>
                  </a:lnTo>
                  <a:lnTo>
                    <a:pt x="1997" y="2850"/>
                  </a:lnTo>
                  <a:lnTo>
                    <a:pt x="1851" y="2923"/>
                  </a:lnTo>
                  <a:lnTo>
                    <a:pt x="1681" y="3045"/>
                  </a:lnTo>
                  <a:lnTo>
                    <a:pt x="1535" y="3191"/>
                  </a:lnTo>
                  <a:lnTo>
                    <a:pt x="1535" y="3191"/>
                  </a:lnTo>
                  <a:lnTo>
                    <a:pt x="1364" y="3337"/>
                  </a:lnTo>
                  <a:lnTo>
                    <a:pt x="1194" y="3459"/>
                  </a:lnTo>
                  <a:lnTo>
                    <a:pt x="1072" y="3532"/>
                  </a:lnTo>
                  <a:lnTo>
                    <a:pt x="950" y="3581"/>
                  </a:lnTo>
                  <a:lnTo>
                    <a:pt x="950" y="3581"/>
                  </a:lnTo>
                  <a:lnTo>
                    <a:pt x="804" y="3532"/>
                  </a:lnTo>
                  <a:lnTo>
                    <a:pt x="731" y="3507"/>
                  </a:lnTo>
                  <a:lnTo>
                    <a:pt x="682" y="3483"/>
                  </a:lnTo>
                  <a:lnTo>
                    <a:pt x="682" y="3483"/>
                  </a:lnTo>
                  <a:lnTo>
                    <a:pt x="634" y="3434"/>
                  </a:lnTo>
                  <a:lnTo>
                    <a:pt x="609" y="3361"/>
                  </a:lnTo>
                  <a:lnTo>
                    <a:pt x="585" y="3191"/>
                  </a:lnTo>
                  <a:lnTo>
                    <a:pt x="585" y="3191"/>
                  </a:lnTo>
                  <a:lnTo>
                    <a:pt x="609" y="3020"/>
                  </a:lnTo>
                  <a:lnTo>
                    <a:pt x="634" y="2947"/>
                  </a:lnTo>
                  <a:lnTo>
                    <a:pt x="682" y="2899"/>
                  </a:lnTo>
                  <a:lnTo>
                    <a:pt x="682" y="2899"/>
                  </a:lnTo>
                  <a:lnTo>
                    <a:pt x="731" y="2874"/>
                  </a:lnTo>
                  <a:lnTo>
                    <a:pt x="853" y="2850"/>
                  </a:lnTo>
                  <a:lnTo>
                    <a:pt x="999" y="2826"/>
                  </a:lnTo>
                  <a:lnTo>
                    <a:pt x="1145" y="2801"/>
                  </a:lnTo>
                  <a:lnTo>
                    <a:pt x="1145" y="2801"/>
                  </a:lnTo>
                  <a:lnTo>
                    <a:pt x="1291" y="2801"/>
                  </a:lnTo>
                  <a:lnTo>
                    <a:pt x="1413" y="2752"/>
                  </a:lnTo>
                  <a:lnTo>
                    <a:pt x="1486" y="2704"/>
                  </a:lnTo>
                  <a:lnTo>
                    <a:pt x="1510" y="2655"/>
                  </a:lnTo>
                  <a:lnTo>
                    <a:pt x="1535" y="2631"/>
                  </a:lnTo>
                  <a:lnTo>
                    <a:pt x="1535" y="2631"/>
                  </a:lnTo>
                  <a:lnTo>
                    <a:pt x="1486" y="2460"/>
                  </a:lnTo>
                  <a:lnTo>
                    <a:pt x="1462" y="2387"/>
                  </a:lnTo>
                  <a:lnTo>
                    <a:pt x="1437" y="2338"/>
                  </a:lnTo>
                  <a:lnTo>
                    <a:pt x="1437" y="2338"/>
                  </a:lnTo>
                  <a:lnTo>
                    <a:pt x="1389" y="2290"/>
                  </a:lnTo>
                  <a:lnTo>
                    <a:pt x="1389" y="2241"/>
                  </a:lnTo>
                  <a:lnTo>
                    <a:pt x="1389" y="2192"/>
                  </a:lnTo>
                  <a:lnTo>
                    <a:pt x="1437" y="2144"/>
                  </a:lnTo>
                  <a:lnTo>
                    <a:pt x="1437" y="2144"/>
                  </a:lnTo>
                  <a:lnTo>
                    <a:pt x="1486" y="2119"/>
                  </a:lnTo>
                  <a:lnTo>
                    <a:pt x="1559" y="2070"/>
                  </a:lnTo>
                  <a:lnTo>
                    <a:pt x="1705" y="2046"/>
                  </a:lnTo>
                  <a:lnTo>
                    <a:pt x="1705" y="2046"/>
                  </a:lnTo>
                  <a:lnTo>
                    <a:pt x="1803" y="2046"/>
                  </a:lnTo>
                  <a:lnTo>
                    <a:pt x="1900" y="1997"/>
                  </a:lnTo>
                  <a:lnTo>
                    <a:pt x="1997" y="1924"/>
                  </a:lnTo>
                  <a:lnTo>
                    <a:pt x="2095" y="1851"/>
                  </a:lnTo>
                  <a:lnTo>
                    <a:pt x="2095" y="1851"/>
                  </a:lnTo>
                  <a:lnTo>
                    <a:pt x="2168" y="1778"/>
                  </a:lnTo>
                  <a:lnTo>
                    <a:pt x="2241" y="1681"/>
                  </a:lnTo>
                  <a:lnTo>
                    <a:pt x="2265" y="1559"/>
                  </a:lnTo>
                  <a:lnTo>
                    <a:pt x="2290" y="1486"/>
                  </a:lnTo>
                  <a:lnTo>
                    <a:pt x="2290" y="1486"/>
                  </a:lnTo>
                  <a:lnTo>
                    <a:pt x="2265" y="1315"/>
                  </a:lnTo>
                  <a:lnTo>
                    <a:pt x="2217" y="1242"/>
                  </a:lnTo>
                  <a:lnTo>
                    <a:pt x="2192" y="1194"/>
                  </a:lnTo>
                  <a:lnTo>
                    <a:pt x="2192" y="1194"/>
                  </a:lnTo>
                  <a:lnTo>
                    <a:pt x="2192" y="1169"/>
                  </a:lnTo>
                  <a:lnTo>
                    <a:pt x="2192" y="1121"/>
                  </a:lnTo>
                  <a:lnTo>
                    <a:pt x="2265" y="999"/>
                  </a:lnTo>
                  <a:lnTo>
                    <a:pt x="2387" y="828"/>
                  </a:lnTo>
                  <a:lnTo>
                    <a:pt x="2582" y="634"/>
                  </a:lnTo>
                  <a:lnTo>
                    <a:pt x="2582" y="634"/>
                  </a:lnTo>
                  <a:lnTo>
                    <a:pt x="2679" y="536"/>
                  </a:lnTo>
                  <a:lnTo>
                    <a:pt x="2826" y="439"/>
                  </a:lnTo>
                  <a:lnTo>
                    <a:pt x="2972" y="366"/>
                  </a:lnTo>
                  <a:lnTo>
                    <a:pt x="3142" y="293"/>
                  </a:lnTo>
                  <a:lnTo>
                    <a:pt x="3483" y="195"/>
                  </a:lnTo>
                  <a:lnTo>
                    <a:pt x="3654" y="171"/>
                  </a:lnTo>
                  <a:lnTo>
                    <a:pt x="3800" y="146"/>
                  </a:lnTo>
                  <a:lnTo>
                    <a:pt x="3800" y="146"/>
                  </a:lnTo>
                  <a:lnTo>
                    <a:pt x="4116" y="171"/>
                  </a:lnTo>
                  <a:lnTo>
                    <a:pt x="4360" y="171"/>
                  </a:lnTo>
                  <a:lnTo>
                    <a:pt x="4555" y="220"/>
                  </a:lnTo>
                  <a:lnTo>
                    <a:pt x="4652" y="244"/>
                  </a:lnTo>
                  <a:lnTo>
                    <a:pt x="4652" y="244"/>
                  </a:lnTo>
                  <a:lnTo>
                    <a:pt x="4701" y="268"/>
                  </a:lnTo>
                  <a:lnTo>
                    <a:pt x="4750" y="293"/>
                  </a:lnTo>
                  <a:lnTo>
                    <a:pt x="4798" y="268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5018" y="195"/>
                  </a:lnTo>
                  <a:lnTo>
                    <a:pt x="5407" y="122"/>
                  </a:lnTo>
                  <a:lnTo>
                    <a:pt x="5821" y="25"/>
                  </a:lnTo>
                  <a:lnTo>
                    <a:pt x="6138" y="0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20981431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+ 2 columns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Shape 109" descr="Death_to_stock_photography_Vibrant-(10-of-10).jp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426367" y="1383601"/>
            <a:ext cx="2760900" cy="27609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Shape 110"/>
          <p:cNvSpPr/>
          <p:nvPr/>
        </p:nvSpPr>
        <p:spPr>
          <a:xfrm>
            <a:off x="9426698" y="2763102"/>
            <a:ext cx="1383599" cy="1383599"/>
          </a:xfrm>
          <a:prstGeom prst="rect">
            <a:avLst/>
          </a:prstGeom>
          <a:solidFill>
            <a:srgbClr val="CEDBE0">
              <a:alpha val="32690"/>
            </a:srgbClr>
          </a:solidFill>
          <a:ln>
            <a:noFill/>
          </a:ln>
        </p:spPr>
        <p:txBody>
          <a:bodyPr wrap="square" lIns="121900" tIns="121900" rIns="121900" bIns="121900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2400"/>
          </a:p>
        </p:txBody>
      </p:sp>
      <p:pic>
        <p:nvPicPr>
          <p:cNvPr id="111" name="Shape 111" descr="Death_to_stock_photography_Vibrant-(9-of-10)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03501" y="1"/>
            <a:ext cx="1383767" cy="1383767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Shape 112"/>
          <p:cNvSpPr txBox="1">
            <a:spLocks noGrp="1"/>
          </p:cNvSpPr>
          <p:nvPr>
            <p:ph type="title"/>
          </p:nvPr>
        </p:nvSpPr>
        <p:spPr>
          <a:xfrm>
            <a:off x="2456634" y="1596100"/>
            <a:ext cx="5875199" cy="8292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13" name="Shape 113"/>
          <p:cNvSpPr txBox="1">
            <a:spLocks noGrp="1"/>
          </p:cNvSpPr>
          <p:nvPr>
            <p:ph type="body" idx="1"/>
          </p:nvPr>
        </p:nvSpPr>
        <p:spPr>
          <a:xfrm>
            <a:off x="2456633" y="2425301"/>
            <a:ext cx="2897200" cy="4142399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867"/>
            </a:lvl1pPr>
            <a:lvl2pPr lvl="1">
              <a:spcBef>
                <a:spcPts val="0"/>
              </a:spcBef>
              <a:buSzPct val="100000"/>
              <a:defRPr sz="1867"/>
            </a:lvl2pPr>
            <a:lvl3pPr lvl="2">
              <a:spcBef>
                <a:spcPts val="0"/>
              </a:spcBef>
              <a:buSzPct val="100000"/>
              <a:defRPr sz="1867"/>
            </a:lvl3pPr>
            <a:lvl4pPr lvl="3">
              <a:spcBef>
                <a:spcPts val="0"/>
              </a:spcBef>
              <a:buSzPct val="100000"/>
              <a:defRPr sz="1867"/>
            </a:lvl4pPr>
            <a:lvl5pPr lvl="4">
              <a:spcBef>
                <a:spcPts val="0"/>
              </a:spcBef>
              <a:buSzPct val="100000"/>
              <a:defRPr sz="1867"/>
            </a:lvl5pPr>
            <a:lvl6pPr lvl="5">
              <a:spcBef>
                <a:spcPts val="0"/>
              </a:spcBef>
              <a:buSzPct val="100000"/>
              <a:defRPr sz="1867"/>
            </a:lvl6pPr>
            <a:lvl7pPr lvl="6">
              <a:spcBef>
                <a:spcPts val="0"/>
              </a:spcBef>
              <a:buSzPct val="100000"/>
              <a:defRPr sz="1867"/>
            </a:lvl7pPr>
            <a:lvl8pPr lvl="7">
              <a:spcBef>
                <a:spcPts val="0"/>
              </a:spcBef>
              <a:buSzPct val="100000"/>
              <a:defRPr sz="1867"/>
            </a:lvl8pPr>
            <a:lvl9pPr lvl="8">
              <a:spcBef>
                <a:spcPts val="0"/>
              </a:spcBef>
              <a:buSzPct val="100000"/>
              <a:defRPr sz="1867"/>
            </a:lvl9pPr>
          </a:lstStyle>
          <a:p>
            <a:endParaRPr/>
          </a:p>
        </p:txBody>
      </p:sp>
      <p:sp>
        <p:nvSpPr>
          <p:cNvPr id="114" name="Shape 114"/>
          <p:cNvSpPr txBox="1">
            <a:spLocks noGrp="1"/>
          </p:cNvSpPr>
          <p:nvPr>
            <p:ph type="body" idx="2"/>
          </p:nvPr>
        </p:nvSpPr>
        <p:spPr>
          <a:xfrm>
            <a:off x="5417513" y="2425301"/>
            <a:ext cx="2914400" cy="4142399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867"/>
            </a:lvl1pPr>
            <a:lvl2pPr lvl="1">
              <a:spcBef>
                <a:spcPts val="0"/>
              </a:spcBef>
              <a:buSzPct val="100000"/>
              <a:defRPr sz="1867"/>
            </a:lvl2pPr>
            <a:lvl3pPr lvl="2">
              <a:spcBef>
                <a:spcPts val="0"/>
              </a:spcBef>
              <a:buSzPct val="100000"/>
              <a:defRPr sz="1867"/>
            </a:lvl3pPr>
            <a:lvl4pPr lvl="3">
              <a:spcBef>
                <a:spcPts val="0"/>
              </a:spcBef>
              <a:buSzPct val="100000"/>
              <a:defRPr sz="1867"/>
            </a:lvl4pPr>
            <a:lvl5pPr lvl="4">
              <a:spcBef>
                <a:spcPts val="0"/>
              </a:spcBef>
              <a:buSzPct val="100000"/>
              <a:defRPr sz="1867"/>
            </a:lvl5pPr>
            <a:lvl6pPr lvl="5">
              <a:spcBef>
                <a:spcPts val="0"/>
              </a:spcBef>
              <a:buSzPct val="100000"/>
              <a:defRPr sz="1867"/>
            </a:lvl6pPr>
            <a:lvl7pPr lvl="6">
              <a:spcBef>
                <a:spcPts val="0"/>
              </a:spcBef>
              <a:buSzPct val="100000"/>
              <a:defRPr sz="1867"/>
            </a:lvl7pPr>
            <a:lvl8pPr lvl="7">
              <a:spcBef>
                <a:spcPts val="0"/>
              </a:spcBef>
              <a:buSzPct val="100000"/>
              <a:defRPr sz="1867"/>
            </a:lvl8pPr>
            <a:lvl9pPr lvl="8">
              <a:spcBef>
                <a:spcPts val="0"/>
              </a:spcBef>
              <a:buSzPct val="100000"/>
              <a:defRPr sz="1867"/>
            </a:lvl9pPr>
          </a:lstStyle>
          <a:p>
            <a:endParaRPr/>
          </a:p>
        </p:txBody>
      </p:sp>
      <p:sp>
        <p:nvSpPr>
          <p:cNvPr id="115" name="Shape 115"/>
          <p:cNvSpPr/>
          <p:nvPr/>
        </p:nvSpPr>
        <p:spPr>
          <a:xfrm>
            <a:off x="10803581" y="4146790"/>
            <a:ext cx="1383599" cy="1383599"/>
          </a:xfrm>
          <a:prstGeom prst="rect">
            <a:avLst/>
          </a:prstGeom>
          <a:solidFill>
            <a:srgbClr val="CEDBE0"/>
          </a:solidFill>
          <a:ln>
            <a:noFill/>
          </a:ln>
        </p:spPr>
        <p:txBody>
          <a:bodyPr wrap="square" lIns="121900" tIns="121900" rIns="121900" bIns="121900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2400"/>
          </a:p>
        </p:txBody>
      </p:sp>
      <p:sp>
        <p:nvSpPr>
          <p:cNvPr id="116" name="Shape 116"/>
          <p:cNvSpPr/>
          <p:nvPr/>
        </p:nvSpPr>
        <p:spPr>
          <a:xfrm>
            <a:off x="9426710" y="83"/>
            <a:ext cx="1383599" cy="1383599"/>
          </a:xfrm>
          <a:prstGeom prst="rect">
            <a:avLst/>
          </a:prstGeom>
          <a:solidFill>
            <a:srgbClr val="7198A9"/>
          </a:solidFill>
          <a:ln>
            <a:noFill/>
          </a:ln>
        </p:spPr>
        <p:txBody>
          <a:bodyPr wrap="square" lIns="121900" tIns="121900" rIns="121900" bIns="121900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2400"/>
          </a:p>
        </p:txBody>
      </p:sp>
      <p:sp>
        <p:nvSpPr>
          <p:cNvPr id="117" name="Shape 117"/>
          <p:cNvSpPr/>
          <p:nvPr/>
        </p:nvSpPr>
        <p:spPr>
          <a:xfrm>
            <a:off x="9" y="5474393"/>
            <a:ext cx="1383599" cy="1383599"/>
          </a:xfrm>
          <a:prstGeom prst="rect">
            <a:avLst/>
          </a:prstGeom>
          <a:solidFill>
            <a:srgbClr val="37A9DD"/>
          </a:solidFill>
          <a:ln>
            <a:noFill/>
          </a:ln>
        </p:spPr>
        <p:txBody>
          <a:bodyPr wrap="square" lIns="121900" tIns="121900" rIns="121900" bIns="121900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2400"/>
          </a:p>
        </p:txBody>
      </p:sp>
      <p:sp>
        <p:nvSpPr>
          <p:cNvPr id="118" name="Shape 118"/>
          <p:cNvSpPr/>
          <p:nvPr/>
        </p:nvSpPr>
        <p:spPr>
          <a:xfrm>
            <a:off x="1383600" y="6165996"/>
            <a:ext cx="691600" cy="691600"/>
          </a:xfrm>
          <a:prstGeom prst="rect">
            <a:avLst/>
          </a:prstGeom>
          <a:solidFill>
            <a:srgbClr val="CEDBE0"/>
          </a:solidFill>
          <a:ln>
            <a:noFill/>
          </a:ln>
        </p:spPr>
        <p:txBody>
          <a:bodyPr wrap="square" lIns="121900" tIns="121900" rIns="121900" bIns="121900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2400"/>
          </a:p>
        </p:txBody>
      </p:sp>
      <p:sp>
        <p:nvSpPr>
          <p:cNvPr id="119" name="Shape 119"/>
          <p:cNvSpPr/>
          <p:nvPr/>
        </p:nvSpPr>
        <p:spPr>
          <a:xfrm>
            <a:off x="-12" y="5474387"/>
            <a:ext cx="691600" cy="691600"/>
          </a:xfrm>
          <a:prstGeom prst="rect">
            <a:avLst/>
          </a:prstGeom>
          <a:solidFill>
            <a:srgbClr val="7198A9"/>
          </a:solidFill>
          <a:ln>
            <a:noFill/>
          </a:ln>
        </p:spPr>
        <p:txBody>
          <a:bodyPr wrap="square" lIns="121900" tIns="121900" rIns="121900" bIns="121900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2400"/>
          </a:p>
        </p:txBody>
      </p:sp>
      <p:sp>
        <p:nvSpPr>
          <p:cNvPr id="120" name="Shape 120"/>
          <p:cNvSpPr/>
          <p:nvPr/>
        </p:nvSpPr>
        <p:spPr>
          <a:xfrm>
            <a:off x="11495663" y="5528420"/>
            <a:ext cx="691600" cy="691600"/>
          </a:xfrm>
          <a:prstGeom prst="rect">
            <a:avLst/>
          </a:prstGeom>
          <a:solidFill>
            <a:srgbClr val="37A9DD"/>
          </a:solidFill>
          <a:ln>
            <a:noFill/>
          </a:ln>
        </p:spPr>
        <p:txBody>
          <a:bodyPr wrap="square" lIns="121900" tIns="121900" rIns="121900" bIns="121900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2400"/>
          </a:p>
        </p:txBody>
      </p:sp>
      <p:sp>
        <p:nvSpPr>
          <p:cNvPr id="121" name="Shape 121"/>
          <p:cNvSpPr/>
          <p:nvPr/>
        </p:nvSpPr>
        <p:spPr>
          <a:xfrm>
            <a:off x="11495671" y="4836820"/>
            <a:ext cx="691600" cy="691600"/>
          </a:xfrm>
          <a:prstGeom prst="rect">
            <a:avLst/>
          </a:prstGeom>
          <a:solidFill>
            <a:srgbClr val="7198A9">
              <a:alpha val="41150"/>
            </a:srgbClr>
          </a:solidFill>
          <a:ln>
            <a:noFill/>
          </a:ln>
        </p:spPr>
        <p:txBody>
          <a:bodyPr wrap="square" lIns="121900" tIns="121900" rIns="121900" bIns="121900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2400"/>
          </a:p>
        </p:txBody>
      </p:sp>
      <p:grpSp>
        <p:nvGrpSpPr>
          <p:cNvPr id="122" name="Shape 122"/>
          <p:cNvGrpSpPr/>
          <p:nvPr/>
        </p:nvGrpSpPr>
        <p:grpSpPr>
          <a:xfrm>
            <a:off x="9898695" y="3124605"/>
            <a:ext cx="439624" cy="696936"/>
            <a:chOff x="6718575" y="2318625"/>
            <a:chExt cx="256950" cy="407375"/>
          </a:xfrm>
        </p:grpSpPr>
        <p:sp>
          <p:nvSpPr>
            <p:cNvPr id="123" name="Shape 123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2400"/>
            </a:p>
          </p:txBody>
        </p:sp>
        <p:sp>
          <p:nvSpPr>
            <p:cNvPr id="124" name="Shape 124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2400"/>
            </a:p>
          </p:txBody>
        </p:sp>
        <p:sp>
          <p:nvSpPr>
            <p:cNvPr id="125" name="Shape 125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0" t="0" r="0" b="0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2400"/>
            </a:p>
          </p:txBody>
        </p:sp>
        <p:sp>
          <p:nvSpPr>
            <p:cNvPr id="126" name="Shape 126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2400"/>
            </a:p>
          </p:txBody>
        </p:sp>
        <p:sp>
          <p:nvSpPr>
            <p:cNvPr id="127" name="Shape 127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0" t="0" r="0" b="0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2400"/>
            </a:p>
          </p:txBody>
        </p:sp>
        <p:sp>
          <p:nvSpPr>
            <p:cNvPr id="128" name="Shape 128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2400"/>
            </a:p>
          </p:txBody>
        </p:sp>
        <p:sp>
          <p:nvSpPr>
            <p:cNvPr id="129" name="Shape 129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0" t="0" r="0" b="0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2400"/>
            </a:p>
          </p:txBody>
        </p:sp>
        <p:sp>
          <p:nvSpPr>
            <p:cNvPr id="130" name="Shape 130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0" t="0" r="0" b="0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4748488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5F6A729-7E9E-46A6-B7F8-C273F0E1A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C7570A3-34CD-4400-8C48-AAB39D7F5C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EB798F0-DCA1-4F20-8186-F9A236B1CB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370A4-3422-4FA3-8663-12D14D03EC5B}" type="datetimeFigureOut">
              <a:rPr lang="zh-TW" altLang="en-US" smtClean="0"/>
              <a:t>2020/9/4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5C59A10-724C-4C53-AF19-E0FF0584A3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923DE61-23C9-4FC3-B6A3-521094FF4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6E32-8CD6-4543-AF1A-4BFBE5F4BD4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270886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42F3D76-B17F-476F-82A2-CC2790F5FD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B69B64E-27D3-44A1-BB0B-6A71684AFE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28746FD-44ED-4264-B423-8D06E952E9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370A4-3422-4FA3-8663-12D14D03EC5B}" type="datetimeFigureOut">
              <a:rPr lang="zh-TW" altLang="en-US" smtClean="0"/>
              <a:t>2020/9/4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C6420AD-0206-4E52-ADB8-ACCC7E664E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DF668B0-3B77-493E-97FB-30634789E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6E32-8CD6-4543-AF1A-4BFBE5F4BD4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428946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779AA47-7315-4F4E-BE0F-4BBCCBD29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A8CC235-C6A9-4F74-9D80-7BB3C6B597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C0CE8DDB-469B-41A9-AD4B-15E8D28023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0DC8E162-C224-41C2-9EBC-C361F5F989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370A4-3422-4FA3-8663-12D14D03EC5B}" type="datetimeFigureOut">
              <a:rPr lang="zh-TW" altLang="en-US" smtClean="0"/>
              <a:t>2020/9/4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ADDCB62A-E83B-4A18-B4D8-7368EC1435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49E950E6-3195-4BAA-B8BE-DFFC1ADBB8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6E32-8CD6-4543-AF1A-4BFBE5F4BD4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399480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549839F-183E-4587-ABF8-6E230943F9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9E1CD7F-809B-42E1-8A55-75144793AA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5D8EFDE6-129B-4207-9D22-0E40976200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CB8DDE55-9E83-4378-A875-AAD0BC582AF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D8557DC6-A8E6-4D1E-BC1A-6D0D930558A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60780A17-7E14-4EE8-99DF-5E6E878275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370A4-3422-4FA3-8663-12D14D03EC5B}" type="datetimeFigureOut">
              <a:rPr lang="zh-TW" altLang="en-US" smtClean="0"/>
              <a:t>2020/9/4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5364496A-7352-49A3-9123-AF2ACB97B2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C760FFD5-A814-44C6-A83E-20FB5A1810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6E32-8CD6-4543-AF1A-4BFBE5F4BD4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689178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08F4A82-2239-4E88-BBE8-36539D779B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DC193045-AC92-48E9-9F75-63C48CE9C1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370A4-3422-4FA3-8663-12D14D03EC5B}" type="datetimeFigureOut">
              <a:rPr lang="zh-TW" altLang="en-US" smtClean="0"/>
              <a:t>2020/9/4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6374A060-8372-4E6C-9BB7-032C6AF2BD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D3AD8A5-4313-4C3C-9A88-53FDE2F98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6E32-8CD6-4543-AF1A-4BFBE5F4BD4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315209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6F02A2AD-30A0-44C9-8391-E0BC85E3A8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370A4-3422-4FA3-8663-12D14D03EC5B}" type="datetimeFigureOut">
              <a:rPr lang="zh-TW" altLang="en-US" smtClean="0"/>
              <a:t>2020/9/4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0132E641-F7E1-4B58-AAC8-0C8C44BEB4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8DC3325-86C0-4D0C-A91D-ED6E7DB60D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6E32-8CD6-4543-AF1A-4BFBE5F4BD4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532166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C1B25E0-5E78-47DC-A813-63DB9DF161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D3D6EB1-42E9-4901-A99C-85B3217D39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9660AC9C-2651-4123-9079-4EBE423E68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F562B363-8708-4623-AA58-5F87426B6E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370A4-3422-4FA3-8663-12D14D03EC5B}" type="datetimeFigureOut">
              <a:rPr lang="zh-TW" altLang="en-US" smtClean="0"/>
              <a:t>2020/9/4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828509C-750F-4DD5-B6F0-32D1AD2E6D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D9275E9-207B-4204-82C5-E9BCD97C22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6E32-8CD6-4543-AF1A-4BFBE5F4BD4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685098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11D1D67-7C0C-4346-9566-AECB1800E0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A33030E1-EFEE-416C-8225-F7FB8931BCD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7F0CF88B-FCE7-4178-A4BA-C7BB7B17BE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9AA476D7-22E8-4563-89DD-56282AA13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370A4-3422-4FA3-8663-12D14D03EC5B}" type="datetimeFigureOut">
              <a:rPr lang="zh-TW" altLang="en-US" smtClean="0"/>
              <a:t>2020/9/4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351F8FD9-455A-42F7-A946-F0DB5685B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C29E7A1D-51C5-46B9-9801-5673C2518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6E32-8CD6-4543-AF1A-4BFBE5F4BD4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938848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46F6F648-2633-4DE7-871D-D6260A383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66B8D25-097F-4470-AED3-AEC2A60710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9A97E6A-4549-4736-A491-22111C3F4C9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1370A4-3422-4FA3-8663-12D14D03EC5B}" type="datetimeFigureOut">
              <a:rPr lang="zh-TW" altLang="en-US" smtClean="0"/>
              <a:t>2020/9/4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4C82EEF-7F10-4C0E-92A6-B898BBD97F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5CB10D6-2D44-4083-A4DC-6C6A3848BD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CB6E32-8CD6-4543-AF1A-4BFBE5F4BD4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345911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m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tif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mp"/><Relationship Id="rId2" Type="http://schemas.openxmlformats.org/officeDocument/2006/relationships/hyperlink" Target="https://www.youtube.com/watch?v=r7dZKOL5rcg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59AE206-7EBA-4D33-8BC9-9D8158553F0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838199" y="4525347"/>
            <a:ext cx="6801321" cy="1737360"/>
          </a:xfrm>
        </p:spPr>
        <p:txBody>
          <a:bodyPr anchor="ctr">
            <a:normAutofit/>
          </a:bodyPr>
          <a:lstStyle/>
          <a:p>
            <a:pPr algn="r"/>
            <a:r>
              <a:rPr lang="en-US" altLang="zh-TW" dirty="0"/>
              <a:t>Introduction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7961258" y="4525347"/>
            <a:ext cx="3907281" cy="1737360"/>
          </a:xfrm>
        </p:spPr>
        <p:txBody>
          <a:bodyPr anchor="ctr">
            <a:normAutofit/>
          </a:bodyPr>
          <a:lstStyle/>
          <a:p>
            <a:pPr algn="l"/>
            <a:r>
              <a:rPr lang="zh-TW" altLang="en-US" dirty="0"/>
              <a:t>廖柏瑜</a:t>
            </a:r>
            <a:endParaRPr lang="en-US" altLang="zh-TW" dirty="0"/>
          </a:p>
          <a:p>
            <a:pPr algn="l"/>
            <a:r>
              <a:rPr lang="zh-TW" altLang="en-US" dirty="0"/>
              <a:t>行動計算研究室 資電</a:t>
            </a:r>
            <a:r>
              <a:rPr lang="en-US" altLang="zh-TW" dirty="0"/>
              <a:t>232</a:t>
            </a:r>
          </a:p>
          <a:p>
            <a:pPr algn="l"/>
            <a:r>
              <a:rPr lang="en-US" altLang="zh-TW" dirty="0"/>
              <a:t>388chris@gmail.com</a:t>
            </a:r>
            <a:endParaRPr lang="zh-TW" alt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437D937-A7F1-4011-92B4-328E5BE1B16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8567" y="620480"/>
            <a:ext cx="2243800" cy="224379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672F332-AF08-46C6-94F0-77684310D7B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95001" y="2466604"/>
            <a:ext cx="962395" cy="96239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4244EF8-D73A-40E1-BE73-D46E6B4B04E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5829" y="2327988"/>
            <a:ext cx="293695" cy="29369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B84D7E8-4ECB-42D7-ADBF-01689B0F24A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92113" y="0"/>
            <a:ext cx="5699887" cy="4059244"/>
          </a:xfrm>
          <a:custGeom>
            <a:avLst/>
            <a:gdLst>
              <a:gd name="connsiteX0" fmla="*/ 0 w 5699887"/>
              <a:gd name="connsiteY0" fmla="*/ 0 h 4059244"/>
              <a:gd name="connsiteX1" fmla="*/ 5699887 w 5699887"/>
              <a:gd name="connsiteY1" fmla="*/ 0 h 4059244"/>
              <a:gd name="connsiteX2" fmla="*/ 5699887 w 5699887"/>
              <a:gd name="connsiteY2" fmla="*/ 3944096 h 4059244"/>
              <a:gd name="connsiteX3" fmla="*/ 5525775 w 5699887"/>
              <a:gd name="connsiteY3" fmla="*/ 3980429 h 4059244"/>
              <a:gd name="connsiteX4" fmla="*/ 4663256 w 5699887"/>
              <a:gd name="connsiteY4" fmla="*/ 4059244 h 4059244"/>
              <a:gd name="connsiteX5" fmla="*/ 8566 w 5699887"/>
              <a:gd name="connsiteY5" fmla="*/ 67422 h 4059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99887" h="4059244">
                <a:moveTo>
                  <a:pt x="0" y="0"/>
                </a:moveTo>
                <a:lnTo>
                  <a:pt x="5699887" y="0"/>
                </a:lnTo>
                <a:lnTo>
                  <a:pt x="5699887" y="3944096"/>
                </a:lnTo>
                <a:lnTo>
                  <a:pt x="5525775" y="3980429"/>
                </a:lnTo>
                <a:cubicBezTo>
                  <a:pt x="5246154" y="4032190"/>
                  <a:pt x="4957865" y="4059244"/>
                  <a:pt x="4663256" y="4059244"/>
                </a:cubicBezTo>
                <a:cubicBezTo>
                  <a:pt x="2306390" y="4059244"/>
                  <a:pt x="353936" y="2327747"/>
                  <a:pt x="8566" y="67422"/>
                </a:cubicBez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E8E38ED-369A-44C2-B635-0BED0E48A6E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00392" y="4525347"/>
            <a:ext cx="0" cy="1737360"/>
          </a:xfrm>
          <a:prstGeom prst="line">
            <a:avLst/>
          </a:prstGeom>
          <a:ln w="1905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75531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E6D88B56-8D22-4C76-8BAD-FDF79B3A21AC}"/>
              </a:ext>
            </a:extLst>
          </p:cNvPr>
          <p:cNvGrpSpPr/>
          <p:nvPr/>
        </p:nvGrpSpPr>
        <p:grpSpPr>
          <a:xfrm>
            <a:off x="4741333" y="719667"/>
            <a:ext cx="2709333" cy="1806222"/>
            <a:chOff x="2709333" y="0"/>
            <a:chExt cx="2709333" cy="1806222"/>
          </a:xfrm>
          <a:scene3d>
            <a:camera prst="orthographicFront"/>
            <a:lightRig rig="chilly" dir="t"/>
          </a:scene3d>
        </p:grpSpPr>
        <p:sp>
          <p:nvSpPr>
            <p:cNvPr id="9" name="梯形 8">
              <a:extLst>
                <a:ext uri="{FF2B5EF4-FFF2-40B4-BE49-F238E27FC236}">
                  <a16:creationId xmlns:a16="http://schemas.microsoft.com/office/drawing/2014/main" id="{ACC0CB20-8C21-41FF-BBA2-2551AD0A14CE}"/>
                </a:ext>
              </a:extLst>
            </p:cNvPr>
            <p:cNvSpPr/>
            <p:nvPr/>
          </p:nvSpPr>
          <p:spPr>
            <a:xfrm>
              <a:off x="2709333" y="0"/>
              <a:ext cx="2709333" cy="1806222"/>
            </a:xfrm>
            <a:prstGeom prst="trapezoid">
              <a:avLst>
                <a:gd name="adj" fmla="val 75000"/>
              </a:avLst>
            </a:prstGeom>
            <a:sp3d prstMaterial="translucentPowder">
              <a:bevelT w="127000" h="25400" prst="softRound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" name="梯形 4">
              <a:extLst>
                <a:ext uri="{FF2B5EF4-FFF2-40B4-BE49-F238E27FC236}">
                  <a16:creationId xmlns:a16="http://schemas.microsoft.com/office/drawing/2014/main" id="{63524194-8B99-4E14-8AD2-DCDFEB94CB50}"/>
                </a:ext>
              </a:extLst>
            </p:cNvPr>
            <p:cNvSpPr txBox="1"/>
            <p:nvPr/>
          </p:nvSpPr>
          <p:spPr>
            <a:xfrm>
              <a:off x="2709333" y="0"/>
              <a:ext cx="2709333" cy="180622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0480" tIns="30480" rIns="30480" bIns="30480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TW" altLang="en-US" sz="2400" kern="1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情緒</a:t>
              </a:r>
            </a:p>
          </p:txBody>
        </p:sp>
      </p:grpSp>
      <p:grpSp>
        <p:nvGrpSpPr>
          <p:cNvPr id="3" name="群組 2">
            <a:extLst>
              <a:ext uri="{FF2B5EF4-FFF2-40B4-BE49-F238E27FC236}">
                <a16:creationId xmlns:a16="http://schemas.microsoft.com/office/drawing/2014/main" id="{BB48817E-79B0-418C-8532-AC2D1C561F57}"/>
              </a:ext>
            </a:extLst>
          </p:cNvPr>
          <p:cNvGrpSpPr/>
          <p:nvPr/>
        </p:nvGrpSpPr>
        <p:grpSpPr>
          <a:xfrm>
            <a:off x="3386666" y="2525889"/>
            <a:ext cx="5418666" cy="1806222"/>
            <a:chOff x="1354666" y="1806222"/>
            <a:chExt cx="5418666" cy="1806222"/>
          </a:xfrm>
          <a:scene3d>
            <a:camera prst="orthographicFront"/>
            <a:lightRig rig="chilly" dir="t"/>
          </a:scene3d>
        </p:grpSpPr>
        <p:sp>
          <p:nvSpPr>
            <p:cNvPr id="7" name="梯形 6">
              <a:extLst>
                <a:ext uri="{FF2B5EF4-FFF2-40B4-BE49-F238E27FC236}">
                  <a16:creationId xmlns:a16="http://schemas.microsoft.com/office/drawing/2014/main" id="{090EC469-2B25-40CE-995C-539EC1FF5D7F}"/>
                </a:ext>
              </a:extLst>
            </p:cNvPr>
            <p:cNvSpPr/>
            <p:nvPr/>
          </p:nvSpPr>
          <p:spPr>
            <a:xfrm>
              <a:off x="1354666" y="1806222"/>
              <a:ext cx="5418666" cy="1806222"/>
            </a:xfrm>
            <a:prstGeom prst="trapezoid">
              <a:avLst>
                <a:gd name="adj" fmla="val 75000"/>
              </a:avLst>
            </a:prstGeom>
            <a:sp3d prstMaterial="translucentPowder">
              <a:bevelT w="127000" h="25400" prst="softRound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" name="梯形 6">
              <a:extLst>
                <a:ext uri="{FF2B5EF4-FFF2-40B4-BE49-F238E27FC236}">
                  <a16:creationId xmlns:a16="http://schemas.microsoft.com/office/drawing/2014/main" id="{97C02422-E3AC-4D8B-8B1D-D53BC7D7BFE7}"/>
                </a:ext>
              </a:extLst>
            </p:cNvPr>
            <p:cNvSpPr txBox="1"/>
            <p:nvPr/>
          </p:nvSpPr>
          <p:spPr>
            <a:xfrm>
              <a:off x="2302933" y="1806222"/>
              <a:ext cx="3522133" cy="180622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0480" tIns="30480" rIns="30480" bIns="30480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TW" altLang="en-US" sz="2400" kern="1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時間</a:t>
              </a:r>
            </a:p>
          </p:txBody>
        </p:sp>
      </p:grpSp>
      <p:grpSp>
        <p:nvGrpSpPr>
          <p:cNvPr id="4" name="群組 3">
            <a:extLst>
              <a:ext uri="{FF2B5EF4-FFF2-40B4-BE49-F238E27FC236}">
                <a16:creationId xmlns:a16="http://schemas.microsoft.com/office/drawing/2014/main" id="{14900C9B-1153-4816-9B44-BB8FAF6099F7}"/>
              </a:ext>
            </a:extLst>
          </p:cNvPr>
          <p:cNvGrpSpPr/>
          <p:nvPr/>
        </p:nvGrpSpPr>
        <p:grpSpPr>
          <a:xfrm>
            <a:off x="2032000" y="4332111"/>
            <a:ext cx="8128000" cy="1806222"/>
            <a:chOff x="0" y="3612444"/>
            <a:chExt cx="8128000" cy="1806222"/>
          </a:xfrm>
          <a:scene3d>
            <a:camera prst="orthographicFront"/>
            <a:lightRig rig="chilly" dir="t"/>
          </a:scene3d>
        </p:grpSpPr>
        <p:sp>
          <p:nvSpPr>
            <p:cNvPr id="5" name="梯形 4">
              <a:extLst>
                <a:ext uri="{FF2B5EF4-FFF2-40B4-BE49-F238E27FC236}">
                  <a16:creationId xmlns:a16="http://schemas.microsoft.com/office/drawing/2014/main" id="{C7886513-4A3E-426B-AAC7-AAC2E378A6B3}"/>
                </a:ext>
              </a:extLst>
            </p:cNvPr>
            <p:cNvSpPr/>
            <p:nvPr/>
          </p:nvSpPr>
          <p:spPr>
            <a:xfrm>
              <a:off x="0" y="3612444"/>
              <a:ext cx="8128000" cy="1806222"/>
            </a:xfrm>
            <a:prstGeom prst="trapezoid">
              <a:avLst>
                <a:gd name="adj" fmla="val 75000"/>
              </a:avLst>
            </a:prstGeom>
            <a:sp3d prstMaterial="translucentPowder">
              <a:bevelT w="127000" h="25400" prst="softRound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" name="梯形 8">
              <a:extLst>
                <a:ext uri="{FF2B5EF4-FFF2-40B4-BE49-F238E27FC236}">
                  <a16:creationId xmlns:a16="http://schemas.microsoft.com/office/drawing/2014/main" id="{0E00429F-0548-44A1-8E31-D7412560451E}"/>
                </a:ext>
              </a:extLst>
            </p:cNvPr>
            <p:cNvSpPr txBox="1"/>
            <p:nvPr/>
          </p:nvSpPr>
          <p:spPr>
            <a:xfrm>
              <a:off x="1422399" y="3612444"/>
              <a:ext cx="5283200" cy="180622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0480" tIns="30480" rIns="30480" bIns="30480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TW" altLang="en-US" sz="2400" kern="1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解決問題的能力</a:t>
              </a:r>
            </a:p>
          </p:txBody>
        </p:sp>
      </p:grp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06C4D1DB-3510-4210-919D-54392EE56C13}"/>
              </a:ext>
            </a:extLst>
          </p:cNvPr>
          <p:cNvSpPr txBox="1"/>
          <p:nvPr/>
        </p:nvSpPr>
        <p:spPr>
          <a:xfrm>
            <a:off x="696010" y="530469"/>
            <a:ext cx="70339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000" dirty="0">
                <a:latin typeface="標楷體" panose="03000509000000000000" pitchFamily="65" charset="-120"/>
                <a:ea typeface="標楷體" panose="03000509000000000000" pitchFamily="65" charset="-120"/>
              </a:rPr>
              <a:t>須具備心態</a:t>
            </a:r>
            <a:endParaRPr lang="zh-CN" altLang="en-US" sz="4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7676524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8">
            <a:extLst>
              <a:ext uri="{FF2B5EF4-FFF2-40B4-BE49-F238E27FC236}">
                <a16:creationId xmlns:a16="http://schemas.microsoft.com/office/drawing/2014/main" id="{53B021B3-DE93-4AB7-8A18-CF5F1CED88B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37FA03D2-A3D1-44F6-A590-69C930EE1C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56032"/>
            <a:ext cx="10506456" cy="1014984"/>
          </a:xfrm>
        </p:spPr>
        <p:txBody>
          <a:bodyPr anchor="b">
            <a:normAutofit/>
          </a:bodyPr>
          <a:lstStyle/>
          <a:p>
            <a:r>
              <a:rPr lang="zh-TW" altLang="en-US"/>
              <a:t>前端？後端？</a:t>
            </a:r>
            <a:endParaRPr lang="zh-TW" altLang="en-US" dirty="0"/>
          </a:p>
        </p:txBody>
      </p:sp>
      <p:sp>
        <p:nvSpPr>
          <p:cNvPr id="15" name="Rectangle 10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1634502"/>
            <a:ext cx="10451592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1538176"/>
            <a:ext cx="1873457" cy="1098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16" name="內容版面配置區 2">
            <a:extLst>
              <a:ext uri="{FF2B5EF4-FFF2-40B4-BE49-F238E27FC236}">
                <a16:creationId xmlns:a16="http://schemas.microsoft.com/office/drawing/2014/main" id="{78D07835-C620-4D57-B1BF-86E437CE6F1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78473875"/>
              </p:ext>
            </p:extLst>
          </p:nvPr>
        </p:nvGraphicFramePr>
        <p:xfrm>
          <a:off x="838200" y="1926266"/>
          <a:ext cx="10515600" cy="43575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277468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4C0B10B-D2C4-4A54-AFAD-3D27DF88BB3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6BADB90-C74B-40D6-86DC-503F65FCE8D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09710" y="635715"/>
            <a:ext cx="11142208" cy="2482136"/>
            <a:chOff x="409710" y="635715"/>
            <a:chExt cx="11142208" cy="2482136"/>
          </a:xfrm>
        </p:grpSpPr>
        <p:sp>
          <p:nvSpPr>
            <p:cNvPr id="13" name="Freeform 44">
              <a:extLst>
                <a:ext uri="{FF2B5EF4-FFF2-40B4-BE49-F238E27FC236}">
                  <a16:creationId xmlns:a16="http://schemas.microsoft.com/office/drawing/2014/main" id="{6559431D-1886-4AE0-9B87-9AD2ECAB843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23203" y="635716"/>
              <a:ext cx="328612" cy="1742360"/>
            </a:xfrm>
            <a:custGeom>
              <a:avLst/>
              <a:gdLst>
                <a:gd name="T0" fmla="*/ 207 w 207"/>
                <a:gd name="T1" fmla="*/ 987 h 1114"/>
                <a:gd name="T2" fmla="*/ 0 w 207"/>
                <a:gd name="T3" fmla="*/ 1114 h 1114"/>
                <a:gd name="T4" fmla="*/ 0 w 207"/>
                <a:gd name="T5" fmla="*/ 127 h 1114"/>
                <a:gd name="T6" fmla="*/ 207 w 207"/>
                <a:gd name="T7" fmla="*/ 0 h 1114"/>
                <a:gd name="T8" fmla="*/ 207 w 207"/>
                <a:gd name="T9" fmla="*/ 987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1114">
                  <a:moveTo>
                    <a:pt x="207" y="987"/>
                  </a:moveTo>
                  <a:lnTo>
                    <a:pt x="0" y="1114"/>
                  </a:lnTo>
                  <a:lnTo>
                    <a:pt x="0" y="127"/>
                  </a:lnTo>
                  <a:lnTo>
                    <a:pt x="207" y="0"/>
                  </a:lnTo>
                  <a:lnTo>
                    <a:pt x="207" y="987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45">
              <a:extLst>
                <a:ext uri="{FF2B5EF4-FFF2-40B4-BE49-F238E27FC236}">
                  <a16:creationId xmlns:a16="http://schemas.microsoft.com/office/drawing/2014/main" id="{373850A5-B04A-4FCD-9E73-EE322167FB3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1022350"/>
              <a:ext cx="709612" cy="2095501"/>
            </a:xfrm>
            <a:custGeom>
              <a:avLst/>
              <a:gdLst>
                <a:gd name="T0" fmla="*/ 447 w 447"/>
                <a:gd name="T1" fmla="*/ 1363 h 1363"/>
                <a:gd name="T2" fmla="*/ 0 w 447"/>
                <a:gd name="T3" fmla="*/ 987 h 1363"/>
                <a:gd name="T4" fmla="*/ 0 w 447"/>
                <a:gd name="T5" fmla="*/ 0 h 1363"/>
                <a:gd name="T6" fmla="*/ 447 w 447"/>
                <a:gd name="T7" fmla="*/ 376 h 1363"/>
                <a:gd name="T8" fmla="*/ 447 w 447"/>
                <a:gd name="T9" fmla="*/ 1363 h 1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7" h="1363">
                  <a:moveTo>
                    <a:pt x="447" y="1363"/>
                  </a:moveTo>
                  <a:lnTo>
                    <a:pt x="0" y="987"/>
                  </a:lnTo>
                  <a:lnTo>
                    <a:pt x="0" y="0"/>
                  </a:lnTo>
                  <a:lnTo>
                    <a:pt x="447" y="376"/>
                  </a:lnTo>
                  <a:lnTo>
                    <a:pt x="447" y="1363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46">
              <a:extLst>
                <a:ext uri="{FF2B5EF4-FFF2-40B4-BE49-F238E27FC236}">
                  <a16:creationId xmlns:a16="http://schemas.microsoft.com/office/drawing/2014/main" id="{82C18C67-80FA-4738-AA53-0AF2419F98E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837744"/>
              <a:ext cx="403225" cy="1705431"/>
            </a:xfrm>
            <a:custGeom>
              <a:avLst/>
              <a:gdLst>
                <a:gd name="T0" fmla="*/ 254 w 254"/>
                <a:gd name="T1" fmla="*/ 987 h 1109"/>
                <a:gd name="T2" fmla="*/ 0 w 254"/>
                <a:gd name="T3" fmla="*/ 1109 h 1109"/>
                <a:gd name="T4" fmla="*/ 0 w 254"/>
                <a:gd name="T5" fmla="*/ 119 h 1109"/>
                <a:gd name="T6" fmla="*/ 254 w 254"/>
                <a:gd name="T7" fmla="*/ 0 h 1109"/>
                <a:gd name="T8" fmla="*/ 254 w 254"/>
                <a:gd name="T9" fmla="*/ 987 h 1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4" h="1109">
                  <a:moveTo>
                    <a:pt x="254" y="987"/>
                  </a:moveTo>
                  <a:lnTo>
                    <a:pt x="0" y="1109"/>
                  </a:lnTo>
                  <a:lnTo>
                    <a:pt x="0" y="119"/>
                  </a:lnTo>
                  <a:lnTo>
                    <a:pt x="254" y="0"/>
                  </a:lnTo>
                  <a:lnTo>
                    <a:pt x="254" y="98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47">
              <a:extLst>
                <a:ext uri="{FF2B5EF4-FFF2-40B4-BE49-F238E27FC236}">
                  <a16:creationId xmlns:a16="http://schemas.microsoft.com/office/drawing/2014/main" id="{48543B1A-8BF5-4C63-8404-41B2EA70B33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660" y="640894"/>
              <a:ext cx="168275" cy="1713195"/>
            </a:xfrm>
            <a:custGeom>
              <a:avLst/>
              <a:gdLst>
                <a:gd name="T0" fmla="*/ 106 w 106"/>
                <a:gd name="T1" fmla="*/ 1114 h 1114"/>
                <a:gd name="T2" fmla="*/ 0 w 106"/>
                <a:gd name="T3" fmla="*/ 1005 h 1114"/>
                <a:gd name="T4" fmla="*/ 0 w 106"/>
                <a:gd name="T5" fmla="*/ 0 h 1114"/>
                <a:gd name="T6" fmla="*/ 106 w 106"/>
                <a:gd name="T7" fmla="*/ 110 h 1114"/>
                <a:gd name="T8" fmla="*/ 106 w 106"/>
                <a:gd name="T9" fmla="*/ 1114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1114">
                  <a:moveTo>
                    <a:pt x="106" y="1114"/>
                  </a:moveTo>
                  <a:lnTo>
                    <a:pt x="0" y="1005"/>
                  </a:lnTo>
                  <a:lnTo>
                    <a:pt x="0" y="0"/>
                  </a:lnTo>
                  <a:lnTo>
                    <a:pt x="106" y="110"/>
                  </a:lnTo>
                  <a:lnTo>
                    <a:pt x="106" y="111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2DF5096-E051-498C-A3ED-CBA77A813AA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055" y="635715"/>
              <a:ext cx="10907863" cy="154145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C0D2C352-3C12-4768-A7CC-C746F46045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7280" y="759805"/>
            <a:ext cx="10306520" cy="1325563"/>
          </a:xfrm>
        </p:spPr>
        <p:txBody>
          <a:bodyPr>
            <a:normAutofit/>
          </a:bodyPr>
          <a:lstStyle/>
          <a:p>
            <a:r>
              <a:rPr lang="zh-TW" altLang="en-US" sz="4000">
                <a:solidFill>
                  <a:srgbClr val="FFFFFF"/>
                </a:solidFill>
              </a:rPr>
              <a:t>以</a:t>
            </a:r>
            <a:r>
              <a:rPr lang="en-US" altLang="zh-TW" sz="4000">
                <a:solidFill>
                  <a:srgbClr val="FFFFFF"/>
                </a:solidFill>
              </a:rPr>
              <a:t>Line</a:t>
            </a:r>
            <a:r>
              <a:rPr lang="zh-TW" altLang="en-US" sz="4000">
                <a:solidFill>
                  <a:srgbClr val="FFFFFF"/>
                </a:solidFill>
              </a:rPr>
              <a:t>的畫面為例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274276F-2BCE-46A7-93D5-AF5465C2D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4904" y="2494450"/>
            <a:ext cx="4053545" cy="3563159"/>
          </a:xfrm>
        </p:spPr>
        <p:txBody>
          <a:bodyPr>
            <a:normAutofit/>
          </a:bodyPr>
          <a:lstStyle/>
          <a:p>
            <a:r>
              <a:rPr lang="zh-TW" altLang="en-US" sz="2400"/>
              <a:t>前端：顯示這個畫面，從後端把訊息接受或是傳入。</a:t>
            </a:r>
            <a:endParaRPr lang="en-US" altLang="zh-TW" sz="2400"/>
          </a:p>
          <a:p>
            <a:r>
              <a:rPr lang="zh-TW" altLang="en-US" sz="2400"/>
              <a:t>後端：根據使用者，以</a:t>
            </a:r>
            <a:r>
              <a:rPr lang="en-US" altLang="zh-TW" sz="2400"/>
              <a:t>ID</a:t>
            </a:r>
            <a:r>
              <a:rPr lang="zh-TW" altLang="en-US" sz="2400"/>
              <a:t>的方式查找，並且從資料庫中將對應的訊息做接受或存入。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AE50678-D863-4C47-ADDB-2DD23073B0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816" r="20221" b="-1"/>
          <a:stretch/>
        </p:blipFill>
        <p:spPr>
          <a:xfrm>
            <a:off x="6098892" y="2492376"/>
            <a:ext cx="4802404" cy="3563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3650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D2F5602-6586-46E4-8645-2CDA442ABFE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9434B85-DB0D-4010-A6A1-147F28D47D3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0D18A70E-3B9D-47F2-9636-81DA9ACAAC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320231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zh-TW" altLang="en-US" sz="4000">
                <a:solidFill>
                  <a:schemeClr val="tx2"/>
                </a:solidFill>
              </a:rPr>
              <a:t>前端、後端 的配合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2E5F4F0-80C0-49F3-84A2-453DE42F207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915607" cy="2187829"/>
            <a:chOff x="-305" y="-1"/>
            <a:chExt cx="3832880" cy="2876136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342FEDB6-5432-4162-8648-3827572AF05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9FE345E-092D-4A20-A43A-0F9258D9692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7A313FCF-0EE7-4C6B-BAB3-EFC9451D3D2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B9ECD02-BE1B-4347-8C2E-EEA690082F6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5" name="內容版面配置區 2">
            <a:extLst>
              <a:ext uri="{FF2B5EF4-FFF2-40B4-BE49-F238E27FC236}">
                <a16:creationId xmlns:a16="http://schemas.microsoft.com/office/drawing/2014/main" id="{365CDAB6-64A4-462B-B95D-5000DDE020C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76572932"/>
              </p:ext>
            </p:extLst>
          </p:nvPr>
        </p:nvGraphicFramePr>
        <p:xfrm>
          <a:off x="1036320" y="2899956"/>
          <a:ext cx="10119360" cy="31313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003909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828BB3D-2F70-48EA-AF58-15BFF9520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一個網頁的構造</a:t>
            </a:r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80A6A623-0301-4B2B-B36C-B077DF4C4F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49518" y="2843125"/>
            <a:ext cx="1738111" cy="1325563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25E099F2-F398-40D2-B5CE-F066076DE9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3881" y="2434345"/>
            <a:ext cx="2143125" cy="2143125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61ECD158-0408-45F9-8098-D4CF71E6BE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58683" y="2357437"/>
            <a:ext cx="2143125" cy="2143125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4A19DB45-5A24-474F-8414-728ADBE99108}"/>
              </a:ext>
            </a:extLst>
          </p:cNvPr>
          <p:cNvSpPr txBox="1"/>
          <p:nvPr/>
        </p:nvSpPr>
        <p:spPr>
          <a:xfrm>
            <a:off x="1298329" y="4577470"/>
            <a:ext cx="184049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/>
              <a:t>前端網頁</a:t>
            </a:r>
            <a:endParaRPr lang="en-US" altLang="zh-TW" dirty="0"/>
          </a:p>
          <a:p>
            <a:pPr marL="285750" indent="-285750">
              <a:buFontTx/>
              <a:buChar char="-"/>
            </a:pPr>
            <a:r>
              <a:rPr lang="en-US" altLang="zh-TW" dirty="0"/>
              <a:t>HTML</a:t>
            </a:r>
          </a:p>
          <a:p>
            <a:pPr marL="285750" indent="-285750">
              <a:buFontTx/>
              <a:buChar char="-"/>
            </a:pPr>
            <a:r>
              <a:rPr lang="en-US" altLang="zh-TW" dirty="0"/>
              <a:t>CSS</a:t>
            </a:r>
          </a:p>
          <a:p>
            <a:pPr marL="285750" indent="-285750">
              <a:buFontTx/>
              <a:buChar char="-"/>
            </a:pPr>
            <a:r>
              <a:rPr lang="en-US" altLang="zh-TW" dirty="0"/>
              <a:t>JavaScript</a:t>
            </a:r>
          </a:p>
          <a:p>
            <a:pPr marL="285750" indent="-285750">
              <a:buFontTx/>
              <a:buChar char="-"/>
            </a:pPr>
            <a:r>
              <a:rPr lang="en-US" altLang="zh-TW" dirty="0" err="1"/>
              <a:t>JQuery</a:t>
            </a:r>
            <a:endParaRPr lang="zh-TW" alt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13D09A44-BDAA-4A74-8EE6-8A89581307A1}"/>
              </a:ext>
            </a:extLst>
          </p:cNvPr>
          <p:cNvSpPr txBox="1"/>
          <p:nvPr/>
        </p:nvSpPr>
        <p:spPr>
          <a:xfrm>
            <a:off x="4895199" y="4565781"/>
            <a:ext cx="18404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/>
              <a:t>後端運算</a:t>
            </a:r>
            <a:endParaRPr lang="en-US" altLang="zh-TW" dirty="0"/>
          </a:p>
          <a:p>
            <a:pPr marL="285750" indent="-285750">
              <a:buFontTx/>
              <a:buChar char="-"/>
            </a:pPr>
            <a:r>
              <a:rPr lang="en-US" altLang="zh-TW" dirty="0"/>
              <a:t>Python</a:t>
            </a:r>
          </a:p>
          <a:p>
            <a:pPr marL="285750" indent="-285750">
              <a:buFontTx/>
              <a:buChar char="-"/>
            </a:pPr>
            <a:r>
              <a:rPr lang="en-US" altLang="zh-TW" dirty="0"/>
              <a:t>Java</a:t>
            </a:r>
          </a:p>
          <a:p>
            <a:pPr marL="285750" indent="-285750">
              <a:buFontTx/>
              <a:buChar char="-"/>
            </a:pPr>
            <a:r>
              <a:rPr lang="en-US" altLang="zh-TW" dirty="0"/>
              <a:t>C #</a:t>
            </a:r>
            <a:endParaRPr lang="zh-TW" altLang="en-US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A47555A5-CBE3-4D1F-A673-5B83EF2DD615}"/>
              </a:ext>
            </a:extLst>
          </p:cNvPr>
          <p:cNvSpPr txBox="1"/>
          <p:nvPr/>
        </p:nvSpPr>
        <p:spPr>
          <a:xfrm>
            <a:off x="9010000" y="4577470"/>
            <a:ext cx="18404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/>
              <a:t>資料庫</a:t>
            </a:r>
            <a:endParaRPr lang="en-US" altLang="zh-TW" dirty="0"/>
          </a:p>
          <a:p>
            <a:pPr marL="285750" indent="-285750">
              <a:buFontTx/>
              <a:buChar char="-"/>
            </a:pPr>
            <a:r>
              <a:rPr lang="en-US" altLang="zh-TW" dirty="0" err="1"/>
              <a:t>Mysql</a:t>
            </a:r>
            <a:endParaRPr lang="en-US" altLang="zh-TW" dirty="0"/>
          </a:p>
          <a:p>
            <a:pPr marL="285750" indent="-285750">
              <a:buFontTx/>
              <a:buChar char="-"/>
            </a:pPr>
            <a:r>
              <a:rPr lang="en-US" altLang="zh-TW" dirty="0" err="1"/>
              <a:t>Sqllite</a:t>
            </a:r>
            <a:endParaRPr lang="zh-TW" altLang="en-US" dirty="0"/>
          </a:p>
        </p:txBody>
      </p:sp>
      <p:cxnSp>
        <p:nvCxnSpPr>
          <p:cNvPr id="23" name="直線單箭頭接點 22">
            <a:extLst>
              <a:ext uri="{FF2B5EF4-FFF2-40B4-BE49-F238E27FC236}">
                <a16:creationId xmlns:a16="http://schemas.microsoft.com/office/drawing/2014/main" id="{3EF99938-F415-4B85-A15B-E7CD78D4C016}"/>
              </a:ext>
            </a:extLst>
          </p:cNvPr>
          <p:cNvCxnSpPr/>
          <p:nvPr/>
        </p:nvCxnSpPr>
        <p:spPr>
          <a:xfrm>
            <a:off x="3138819" y="2949413"/>
            <a:ext cx="2025463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單箭頭接點 26">
            <a:extLst>
              <a:ext uri="{FF2B5EF4-FFF2-40B4-BE49-F238E27FC236}">
                <a16:creationId xmlns:a16="http://schemas.microsoft.com/office/drawing/2014/main" id="{9F0F739B-DC58-4146-8498-98DF293D00F3}"/>
              </a:ext>
            </a:extLst>
          </p:cNvPr>
          <p:cNvCxnSpPr/>
          <p:nvPr/>
        </p:nvCxnSpPr>
        <p:spPr>
          <a:xfrm flipH="1">
            <a:off x="3138819" y="3834245"/>
            <a:ext cx="1940720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214BF019-A750-48A8-9AD8-61FB16DD4724}"/>
              </a:ext>
            </a:extLst>
          </p:cNvPr>
          <p:cNvSpPr txBox="1"/>
          <p:nvPr/>
        </p:nvSpPr>
        <p:spPr>
          <a:xfrm>
            <a:off x="3138819" y="2369629"/>
            <a:ext cx="1840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/>
              <a:t>發出請求</a:t>
            </a: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48DBF5A8-9920-4DEB-9ED8-78DD8364B70D}"/>
              </a:ext>
            </a:extLst>
          </p:cNvPr>
          <p:cNvSpPr txBox="1"/>
          <p:nvPr/>
        </p:nvSpPr>
        <p:spPr>
          <a:xfrm>
            <a:off x="7018193" y="2851987"/>
            <a:ext cx="1840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/>
              <a:t>資料存取與輸出</a:t>
            </a:r>
          </a:p>
        </p:txBody>
      </p:sp>
      <p:cxnSp>
        <p:nvCxnSpPr>
          <p:cNvPr id="31" name="直線單箭頭接點 30">
            <a:extLst>
              <a:ext uri="{FF2B5EF4-FFF2-40B4-BE49-F238E27FC236}">
                <a16:creationId xmlns:a16="http://schemas.microsoft.com/office/drawing/2014/main" id="{BB5BFBEF-975A-4875-8661-C893DF54A346}"/>
              </a:ext>
            </a:extLst>
          </p:cNvPr>
          <p:cNvCxnSpPr>
            <a:stCxn id="5" idx="3"/>
          </p:cNvCxnSpPr>
          <p:nvPr/>
        </p:nvCxnSpPr>
        <p:spPr>
          <a:xfrm flipV="1">
            <a:off x="6887006" y="3505906"/>
            <a:ext cx="2122994" cy="2"/>
          </a:xfrm>
          <a:prstGeom prst="straightConnector1">
            <a:avLst/>
          </a:prstGeom>
          <a:ln w="762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554790AB-7E05-4CF5-B1E9-76FB14AECFCA}"/>
              </a:ext>
            </a:extLst>
          </p:cNvPr>
          <p:cNvSpPr txBox="1"/>
          <p:nvPr/>
        </p:nvSpPr>
        <p:spPr>
          <a:xfrm>
            <a:off x="3239049" y="3994180"/>
            <a:ext cx="1840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/>
              <a:t>回傳資料</a:t>
            </a:r>
          </a:p>
        </p:txBody>
      </p:sp>
    </p:spTree>
    <p:extLst>
      <p:ext uri="{BB962C8B-B14F-4D97-AF65-F5344CB8AC3E}">
        <p14:creationId xmlns:p14="http://schemas.microsoft.com/office/powerpoint/2010/main" val="3350915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/>
      <p:bldP spid="3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1E7530-396C-45F0-92F4-A885648D163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圖片 4" descr="一張含有 螢幕擷取畫面, 監視器, 螢幕, 相片 的圖片&#10;&#10;自動產生的描述">
            <a:extLst>
              <a:ext uri="{FF2B5EF4-FFF2-40B4-BE49-F238E27FC236}">
                <a16:creationId xmlns:a16="http://schemas.microsoft.com/office/drawing/2014/main" id="{0CE0BD81-29F9-42C3-9496-A1C1F505CB8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78" r="-1" b="-1"/>
          <a:stretch/>
        </p:blipFill>
        <p:spPr>
          <a:xfrm>
            <a:off x="603671" y="-1"/>
            <a:ext cx="11588329" cy="685799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316481C-0A49-4796-812B-0D64F063B72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5419898" cy="6858000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7204CF57-C047-44A8-9C60-F3DAC59C0A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6649" y="721805"/>
            <a:ext cx="3874686" cy="2147520"/>
          </a:xfrm>
        </p:spPr>
        <p:txBody>
          <a:bodyPr>
            <a:normAutofit/>
          </a:bodyPr>
          <a:lstStyle/>
          <a:p>
            <a:r>
              <a:rPr lang="zh-TW" altLang="en-US">
                <a:solidFill>
                  <a:schemeClr val="bg1"/>
                </a:solidFill>
              </a:rPr>
              <a:t>前端工程師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5271697-90F1-4A23-8EF2-0179F2EAFAC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"/>
            <a:ext cx="606972" cy="323398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1DE8B58-F373-409E-A253-4380A66091D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88720" y="73152"/>
            <a:ext cx="1178966" cy="232963"/>
            <a:chOff x="1188720" y="73152"/>
            <a:chExt cx="1178966" cy="232963"/>
          </a:xfrm>
        </p:grpSpPr>
        <p:sp>
          <p:nvSpPr>
            <p:cNvPr id="17" name="Rectangle 64">
              <a:extLst>
                <a:ext uri="{FF2B5EF4-FFF2-40B4-BE49-F238E27FC236}">
                  <a16:creationId xmlns:a16="http://schemas.microsoft.com/office/drawing/2014/main" id="{F5ACE265-D22D-48CC-99DE-EB81AE9229E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88541" y="73152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66">
              <a:extLst>
                <a:ext uri="{FF2B5EF4-FFF2-40B4-BE49-F238E27FC236}">
                  <a16:creationId xmlns:a16="http://schemas.microsoft.com/office/drawing/2014/main" id="{6FE80EEA-F4ED-4436-8861-0BEAAEFE761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88541" y="246888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64">
              <a:extLst>
                <a:ext uri="{FF2B5EF4-FFF2-40B4-BE49-F238E27FC236}">
                  <a16:creationId xmlns:a16="http://schemas.microsoft.com/office/drawing/2014/main" id="{C3642BC8-86E8-47D0-8846-3E4D49E4B46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3586" y="73152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66">
              <a:extLst>
                <a:ext uri="{FF2B5EF4-FFF2-40B4-BE49-F238E27FC236}">
                  <a16:creationId xmlns:a16="http://schemas.microsoft.com/office/drawing/2014/main" id="{82D35214-3634-4180-BF0E-45B6145161C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3586" y="246888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64">
              <a:extLst>
                <a:ext uri="{FF2B5EF4-FFF2-40B4-BE49-F238E27FC236}">
                  <a16:creationId xmlns:a16="http://schemas.microsoft.com/office/drawing/2014/main" id="{15BE89E6-3D1C-42B5-A950-E72889F8BB6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438631" y="73152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66">
              <a:extLst>
                <a:ext uri="{FF2B5EF4-FFF2-40B4-BE49-F238E27FC236}">
                  <a16:creationId xmlns:a16="http://schemas.microsoft.com/office/drawing/2014/main" id="{473771CC-5097-4E08-9606-24B0BC9A0D1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438631" y="246888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64">
              <a:extLst>
                <a:ext uri="{FF2B5EF4-FFF2-40B4-BE49-F238E27FC236}">
                  <a16:creationId xmlns:a16="http://schemas.microsoft.com/office/drawing/2014/main" id="{BE872634-00DA-47BD-880D-5C05FFADCC2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3675" y="73152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66">
              <a:extLst>
                <a:ext uri="{FF2B5EF4-FFF2-40B4-BE49-F238E27FC236}">
                  <a16:creationId xmlns:a16="http://schemas.microsoft.com/office/drawing/2014/main" id="{4F151F5C-DE9B-460E-BC51-471F4A8A5A2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3675" y="246888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64">
              <a:extLst>
                <a:ext uri="{FF2B5EF4-FFF2-40B4-BE49-F238E27FC236}">
                  <a16:creationId xmlns:a16="http://schemas.microsoft.com/office/drawing/2014/main" id="{34557B8A-4D2F-4D0D-B746-59EA85318C4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88720" y="73152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66">
              <a:extLst>
                <a:ext uri="{FF2B5EF4-FFF2-40B4-BE49-F238E27FC236}">
                  <a16:creationId xmlns:a16="http://schemas.microsoft.com/office/drawing/2014/main" id="{C764CD8E-E409-4E9B-8E87-746DDE36DA2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88720" y="246888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64">
              <a:extLst>
                <a:ext uri="{FF2B5EF4-FFF2-40B4-BE49-F238E27FC236}">
                  <a16:creationId xmlns:a16="http://schemas.microsoft.com/office/drawing/2014/main" id="{8E27A01D-2F01-4286-9453-3FBF6E84856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13318" y="73152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66">
              <a:extLst>
                <a:ext uri="{FF2B5EF4-FFF2-40B4-BE49-F238E27FC236}">
                  <a16:creationId xmlns:a16="http://schemas.microsoft.com/office/drawing/2014/main" id="{460487A5-12EB-422E-9588-8FF06FAF739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13318" y="246888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64">
              <a:extLst>
                <a:ext uri="{FF2B5EF4-FFF2-40B4-BE49-F238E27FC236}">
                  <a16:creationId xmlns:a16="http://schemas.microsoft.com/office/drawing/2014/main" id="{7D522D20-C9F7-4B34-9066-4B43ADAABD4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188363" y="73152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66">
              <a:extLst>
                <a:ext uri="{FF2B5EF4-FFF2-40B4-BE49-F238E27FC236}">
                  <a16:creationId xmlns:a16="http://schemas.microsoft.com/office/drawing/2014/main" id="{97B04F2C-295B-447A-8941-0AD4F555161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188363" y="246888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64">
              <a:extLst>
                <a:ext uri="{FF2B5EF4-FFF2-40B4-BE49-F238E27FC236}">
                  <a16:creationId xmlns:a16="http://schemas.microsoft.com/office/drawing/2014/main" id="{17D7FF91-B366-4534-B9B4-5710926EE7C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063408" y="73152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66">
              <a:extLst>
                <a:ext uri="{FF2B5EF4-FFF2-40B4-BE49-F238E27FC236}">
                  <a16:creationId xmlns:a16="http://schemas.microsoft.com/office/drawing/2014/main" id="{B5B8116C-ADD9-4826-9C37-270377E8FF4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063408" y="246888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64">
              <a:extLst>
                <a:ext uri="{FF2B5EF4-FFF2-40B4-BE49-F238E27FC236}">
                  <a16:creationId xmlns:a16="http://schemas.microsoft.com/office/drawing/2014/main" id="{22D01D96-8DB8-40BF-83AC-4CA49EC2639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8452" y="73152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66">
              <a:extLst>
                <a:ext uri="{FF2B5EF4-FFF2-40B4-BE49-F238E27FC236}">
                  <a16:creationId xmlns:a16="http://schemas.microsoft.com/office/drawing/2014/main" id="{44B584CD-5E60-4B15-847C-B30D15DA1A4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8452" y="246888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64">
              <a:extLst>
                <a:ext uri="{FF2B5EF4-FFF2-40B4-BE49-F238E27FC236}">
                  <a16:creationId xmlns:a16="http://schemas.microsoft.com/office/drawing/2014/main" id="{CF2BB7DC-B968-4F0B-9748-BF0E6E297C2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13497" y="73152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66">
              <a:extLst>
                <a:ext uri="{FF2B5EF4-FFF2-40B4-BE49-F238E27FC236}">
                  <a16:creationId xmlns:a16="http://schemas.microsoft.com/office/drawing/2014/main" id="{CF12C159-3F09-4861-9450-ECD5DB31009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13497" y="246888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D9F5512A-48E1-4C07-B75E-3CCC517B680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233984"/>
            <a:ext cx="606972" cy="36240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C41F847-DD11-424F-B3C0-EC7177AA81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8085" y="2483732"/>
            <a:ext cx="3874685" cy="3186359"/>
          </a:xfrm>
        </p:spPr>
        <p:txBody>
          <a:bodyPr anchor="ctr">
            <a:normAutofit/>
          </a:bodyPr>
          <a:lstStyle/>
          <a:p>
            <a:r>
              <a:rPr lang="zh-TW" altLang="en-US" sz="1800" dirty="0">
                <a:solidFill>
                  <a:schemeClr val="bg1"/>
                </a:solidFill>
              </a:rPr>
              <a:t>前端開發者的目標，是根據網頁設計師的設計圖，建立流暢、友善的使用者介面，讓使用者可以順利地與產品互動，找到並使用網站上的各種功能。</a:t>
            </a:r>
            <a:endParaRPr lang="en-US" altLang="zh-TW" sz="1800" dirty="0">
              <a:solidFill>
                <a:schemeClr val="bg1"/>
              </a:solidFill>
            </a:endParaRPr>
          </a:p>
          <a:p>
            <a:r>
              <a:rPr lang="zh-TW" altLang="en-US" sz="1800" dirty="0">
                <a:solidFill>
                  <a:schemeClr val="bg1"/>
                </a:solidFill>
              </a:rPr>
              <a:t>例如：</a:t>
            </a:r>
            <a:r>
              <a:rPr lang="en-US" altLang="zh-TW" sz="1800" dirty="0">
                <a:solidFill>
                  <a:schemeClr val="bg1"/>
                </a:solidFill>
              </a:rPr>
              <a:t>Facebook</a:t>
            </a:r>
            <a:r>
              <a:rPr lang="zh-TW" altLang="en-US" sz="1800" dirty="0">
                <a:solidFill>
                  <a:schemeClr val="bg1"/>
                </a:solidFill>
              </a:rPr>
              <a:t>的使用者介面、功能擺放、互動等等。</a:t>
            </a:r>
            <a:endParaRPr lang="en-US" altLang="zh-TW" sz="1800" dirty="0">
              <a:solidFill>
                <a:schemeClr val="bg1"/>
              </a:solidFill>
            </a:endParaRPr>
          </a:p>
          <a:p>
            <a:r>
              <a:rPr lang="zh-TW" altLang="en-US" sz="1800" dirty="0">
                <a:solidFill>
                  <a:schemeClr val="bg1"/>
                </a:solidFill>
              </a:rPr>
              <a:t>技能：</a:t>
            </a:r>
            <a:endParaRPr lang="en-US" altLang="zh-TW" sz="1800" dirty="0">
              <a:solidFill>
                <a:schemeClr val="bg1"/>
              </a:solidFill>
            </a:endParaRPr>
          </a:p>
          <a:p>
            <a:pPr lvl="1"/>
            <a:r>
              <a:rPr lang="zh-TW" altLang="en-US" sz="1400" dirty="0">
                <a:solidFill>
                  <a:schemeClr val="bg1"/>
                </a:solidFill>
              </a:rPr>
              <a:t>排版能力</a:t>
            </a:r>
            <a:endParaRPr lang="en-US" altLang="zh-TW" sz="1400" dirty="0">
              <a:solidFill>
                <a:schemeClr val="bg1"/>
              </a:solidFill>
            </a:endParaRPr>
          </a:p>
          <a:p>
            <a:pPr lvl="1"/>
            <a:r>
              <a:rPr lang="zh-TW" altLang="en-US" sz="1400" dirty="0">
                <a:solidFill>
                  <a:schemeClr val="bg1"/>
                </a:solidFill>
              </a:rPr>
              <a:t>想像力</a:t>
            </a:r>
            <a:endParaRPr lang="en-US" altLang="zh-TW" sz="1400" dirty="0">
              <a:solidFill>
                <a:schemeClr val="bg1"/>
              </a:solidFill>
            </a:endParaRPr>
          </a:p>
          <a:p>
            <a:pPr lvl="1"/>
            <a:r>
              <a:rPr lang="zh-TW" altLang="en-US" sz="1400" dirty="0">
                <a:solidFill>
                  <a:schemeClr val="bg1"/>
                </a:solidFill>
              </a:rPr>
              <a:t>前端語言的熟悉度</a:t>
            </a:r>
          </a:p>
        </p:txBody>
      </p:sp>
    </p:spTree>
    <p:extLst>
      <p:ext uri="{BB962C8B-B14F-4D97-AF65-F5344CB8AC3E}">
        <p14:creationId xmlns:p14="http://schemas.microsoft.com/office/powerpoint/2010/main" val="42381018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: Shape 8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B9C1C6B3-9477-4CEF-B482-28D4978B99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zh-TW" altLang="en-US">
                <a:solidFill>
                  <a:srgbClr val="FFFFFF"/>
                </a:solidFill>
              </a:rPr>
              <a:t>後端工程師</a:t>
            </a:r>
          </a:p>
        </p:txBody>
      </p:sp>
      <p:graphicFrame>
        <p:nvGraphicFramePr>
          <p:cNvPr id="5" name="內容版面配置區 2">
            <a:extLst>
              <a:ext uri="{FF2B5EF4-FFF2-40B4-BE49-F238E27FC236}">
                <a16:creationId xmlns:a16="http://schemas.microsoft.com/office/drawing/2014/main" id="{77F1514D-A213-4848-BAB9-9AC55D14BB0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68584890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226394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741855A-D8B5-4BCD-946B-DA0B33677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CDIO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71204BB-6848-41A9-8E7D-859FAF18A0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C(Conceive), D(Design), I(Implement), O(Operate)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A918D4E-20D2-4027-99D2-0E82A2A8FD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5016" y="2658341"/>
            <a:ext cx="6333822" cy="3383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9237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D984B5E0-71FB-452F-882A-3F928F40FD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>
            <a:normAutofit/>
          </a:bodyPr>
          <a:lstStyle/>
          <a:p>
            <a:r>
              <a:rPr lang="en-US" altLang="zh-TW" sz="4000">
                <a:solidFill>
                  <a:srgbClr val="FFFFFF"/>
                </a:solidFill>
              </a:rPr>
              <a:t>Conceive</a:t>
            </a:r>
            <a:endParaRPr lang="zh-TW" altLang="en-US" sz="4000">
              <a:solidFill>
                <a:srgbClr val="FFFFFF"/>
              </a:solidFill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78B6B2C-F871-47E2-872A-DF11E7AE15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7624" y="2490436"/>
            <a:ext cx="9708995" cy="3567173"/>
          </a:xfrm>
        </p:spPr>
        <p:txBody>
          <a:bodyPr anchor="ctr">
            <a:normAutofit/>
          </a:bodyPr>
          <a:lstStyle/>
          <a:p>
            <a:r>
              <a:rPr lang="en-US" altLang="zh-TW" sz="2400" dirty="0"/>
              <a:t>Conceive : </a:t>
            </a:r>
            <a:r>
              <a:rPr lang="zh-TW" altLang="en-US" sz="2400" dirty="0"/>
              <a:t>構思</a:t>
            </a:r>
            <a:endParaRPr lang="en-US" altLang="zh-TW" sz="2400" dirty="0"/>
          </a:p>
          <a:p>
            <a:r>
              <a:rPr lang="zh-TW" altLang="en-US" sz="2400" dirty="0"/>
              <a:t>分析問題，以發散性思維考量所面臨之問題與需求。</a:t>
            </a:r>
            <a:endParaRPr lang="en-US" altLang="zh-TW" sz="2400" dirty="0"/>
          </a:p>
          <a:p>
            <a:r>
              <a:rPr lang="zh-TW" altLang="en-US" sz="2400" dirty="0"/>
              <a:t>要去思考有可能發生的問題，並且去多方的想出或許發生的問題。</a:t>
            </a:r>
          </a:p>
        </p:txBody>
      </p:sp>
    </p:spTree>
    <p:extLst>
      <p:ext uri="{BB962C8B-B14F-4D97-AF65-F5344CB8AC3E}">
        <p14:creationId xmlns:p14="http://schemas.microsoft.com/office/powerpoint/2010/main" val="31092691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674E6244-A7D8-43CF-91F2-18A1C9467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>
            <a:normAutofit/>
          </a:bodyPr>
          <a:lstStyle/>
          <a:p>
            <a:r>
              <a:rPr lang="en-US" altLang="zh-TW" sz="4000">
                <a:solidFill>
                  <a:srgbClr val="FFFFFF"/>
                </a:solidFill>
              </a:rPr>
              <a:t>Design</a:t>
            </a:r>
            <a:endParaRPr lang="zh-TW" altLang="en-US" sz="4000">
              <a:solidFill>
                <a:srgbClr val="FFFFFF"/>
              </a:solidFill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3103437-0526-44AF-BE4E-09C8BA05EB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7624" y="2490436"/>
            <a:ext cx="9708995" cy="3567173"/>
          </a:xfrm>
        </p:spPr>
        <p:txBody>
          <a:bodyPr anchor="ctr">
            <a:normAutofit/>
          </a:bodyPr>
          <a:lstStyle/>
          <a:p>
            <a:r>
              <a:rPr lang="en-US" altLang="zh-TW" sz="2400" dirty="0"/>
              <a:t>Design : </a:t>
            </a:r>
            <a:r>
              <a:rPr lang="zh-TW" altLang="en-US" sz="2400" dirty="0"/>
              <a:t>設計</a:t>
            </a:r>
            <a:endParaRPr lang="en-US" altLang="zh-TW" sz="2400" dirty="0"/>
          </a:p>
          <a:p>
            <a:r>
              <a:rPr lang="zh-TW" altLang="en-US" sz="2400" dirty="0"/>
              <a:t>以使用者導向進行需求設計，尋求跨領域的設計解決方案。</a:t>
            </a:r>
            <a:endParaRPr lang="en-US" altLang="zh-TW" sz="2400" dirty="0"/>
          </a:p>
          <a:p>
            <a:r>
              <a:rPr lang="zh-TW" altLang="en-US" sz="2400" dirty="0"/>
              <a:t>以網頁為例，需要設計一個網頁架構圖等。</a:t>
            </a:r>
          </a:p>
        </p:txBody>
      </p:sp>
    </p:spTree>
    <p:extLst>
      <p:ext uri="{BB962C8B-B14F-4D97-AF65-F5344CB8AC3E}">
        <p14:creationId xmlns:p14="http://schemas.microsoft.com/office/powerpoint/2010/main" val="4590535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2285737-90EE-47DC-AC80-8AE156B1196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1"/>
            <a:ext cx="4403709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57BDC17-F1B3-455F-BBF1-680AA1F25C0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5292" y="0"/>
            <a:ext cx="2436813" cy="6858001"/>
            <a:chOff x="1320800" y="0"/>
            <a:chExt cx="2436813" cy="6858001"/>
          </a:xfrm>
        </p:grpSpPr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64E2FA9A-FEF7-4501-B0EB-5E45EDD2177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BC38192B-B4CB-47D4-A3B1-10010247F15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96330E33-E171-4B0F-82B5-AF7230399B5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332B1723-69BF-42D7-B757-0FA059E1525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F115D62D-1E96-48D1-A78D-D370A0BFB9B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91C2876A-169D-4822-A766-C00578C88B4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48E34031-1B12-4CE0-9E6B-9534F8765E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020" y="685800"/>
            <a:ext cx="2780271" cy="5105400"/>
          </a:xfrm>
        </p:spPr>
        <p:txBody>
          <a:bodyPr>
            <a:normAutofit/>
          </a:bodyPr>
          <a:lstStyle/>
          <a:p>
            <a:r>
              <a:rPr lang="zh-TW" altLang="en-US" sz="4000">
                <a:solidFill>
                  <a:srgbClr val="FFFFFF"/>
                </a:solidFill>
              </a:rPr>
              <a:t>課程規劃</a:t>
            </a:r>
          </a:p>
        </p:txBody>
      </p:sp>
      <p:graphicFrame>
        <p:nvGraphicFramePr>
          <p:cNvPr id="5" name="內容版面配置區 2">
            <a:extLst>
              <a:ext uri="{FF2B5EF4-FFF2-40B4-BE49-F238E27FC236}">
                <a16:creationId xmlns:a16="http://schemas.microsoft.com/office/drawing/2014/main" id="{28DAE143-8B27-4E5D-8EE4-59C18D87BFA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64018548"/>
              </p:ext>
            </p:extLst>
          </p:nvPr>
        </p:nvGraphicFramePr>
        <p:xfrm>
          <a:off x="5010150" y="685800"/>
          <a:ext cx="6492875" cy="5105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3198529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8B8CAFFF-C8D5-42C2-B3F1-EDA5DFA6B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US" altLang="zh-TW">
                <a:solidFill>
                  <a:srgbClr val="FFFFFF"/>
                </a:solidFill>
              </a:rPr>
              <a:t>Implement</a:t>
            </a:r>
            <a:endParaRPr lang="zh-TW" altLang="en-US">
              <a:solidFill>
                <a:srgbClr val="FFFFFF"/>
              </a:solidFill>
            </a:endParaRPr>
          </a:p>
        </p:txBody>
      </p:sp>
      <p:graphicFrame>
        <p:nvGraphicFramePr>
          <p:cNvPr id="5" name="內容版面配置區 2">
            <a:extLst>
              <a:ext uri="{FF2B5EF4-FFF2-40B4-BE49-F238E27FC236}">
                <a16:creationId xmlns:a16="http://schemas.microsoft.com/office/drawing/2014/main" id="{9994A887-6169-4828-8E48-BF8AB0649CD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62754026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097618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A5B4632-C963-4296-86F0-79AA9EA5AE9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8328" y="303591"/>
            <a:ext cx="3657600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F29F73AE-5511-4351-A070-32D83993E6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637125"/>
            <a:ext cx="3163448" cy="5256371"/>
          </a:xfrm>
        </p:spPr>
        <p:txBody>
          <a:bodyPr>
            <a:normAutofit/>
          </a:bodyPr>
          <a:lstStyle/>
          <a:p>
            <a:r>
              <a:rPr lang="en-US" altLang="zh-TW" dirty="0"/>
              <a:t>Operate</a:t>
            </a:r>
            <a:endParaRPr lang="zh-TW" altLang="en-US" dirty="0"/>
          </a:p>
        </p:txBody>
      </p:sp>
      <p:graphicFrame>
        <p:nvGraphicFramePr>
          <p:cNvPr id="5" name="內容版面配置區 2">
            <a:extLst>
              <a:ext uri="{FF2B5EF4-FFF2-40B4-BE49-F238E27FC236}">
                <a16:creationId xmlns:a16="http://schemas.microsoft.com/office/drawing/2014/main" id="{CD37B710-6133-4583-8383-C6A4DA74D3B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53469766"/>
              </p:ext>
            </p:extLst>
          </p:nvPr>
        </p:nvGraphicFramePr>
        <p:xfrm>
          <a:off x="4515633" y="303591"/>
          <a:ext cx="7240043" cy="58967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056729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 txBox="1">
            <a:spLocks noGrp="1"/>
          </p:cNvSpPr>
          <p:nvPr>
            <p:ph type="ctrTitle"/>
          </p:nvPr>
        </p:nvSpPr>
        <p:spPr>
          <a:xfrm>
            <a:off x="2686100" y="2111134"/>
            <a:ext cx="6819600" cy="1546399"/>
          </a:xfrm>
          <a:prstGeom prst="rect">
            <a:avLst/>
          </a:prstGeom>
        </p:spPr>
        <p:txBody>
          <a:bodyPr vert="horz" wrap="square" lIns="121900" tIns="121900" rIns="121900" bIns="121900" rtlCol="0" anchor="b" anchorCtr="0">
            <a:noAutofit/>
          </a:bodyPr>
          <a:lstStyle/>
          <a:p>
            <a:pPr lvl="0"/>
            <a:r>
              <a:rPr lang="en-US" sz="80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SUIT</a:t>
            </a:r>
            <a:r>
              <a:rPr lang="zh-TW" altLang="en-US" sz="80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分析</a:t>
            </a:r>
            <a:endParaRPr lang="en" sz="80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81" name="Shape 281"/>
          <p:cNvSpPr txBox="1">
            <a:spLocks noGrp="1"/>
          </p:cNvSpPr>
          <p:nvPr>
            <p:ph type="subTitle" idx="1"/>
          </p:nvPr>
        </p:nvSpPr>
        <p:spPr>
          <a:xfrm>
            <a:off x="3023659" y="3813043"/>
            <a:ext cx="6819600" cy="1046399"/>
          </a:xfrm>
          <a:prstGeom prst="rect">
            <a:avLst/>
          </a:prstGeom>
        </p:spPr>
        <p:txBody>
          <a:bodyPr vert="horz" wrap="square" lIns="121900" tIns="121900" rIns="121900" bIns="121900" rtlCol="0" anchor="t" anchorCtr="0">
            <a:noAutofit/>
          </a:bodyPr>
          <a:lstStyle/>
          <a:p>
            <a:pPr lvl="0"/>
            <a:r>
              <a:rPr lang="zh-TW" altLang="en-US" sz="4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小組之間如何有效論？</a:t>
            </a:r>
            <a:endParaRPr lang="en" sz="48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1618374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hape 297"/>
          <p:cNvSpPr txBox="1">
            <a:spLocks noGrp="1"/>
          </p:cNvSpPr>
          <p:nvPr>
            <p:ph type="ctrTitle" idx="4294967295"/>
          </p:nvPr>
        </p:nvSpPr>
        <p:spPr>
          <a:xfrm>
            <a:off x="815414" y="1412777"/>
            <a:ext cx="6973999" cy="1546399"/>
          </a:xfrm>
          <a:prstGeom prst="rect">
            <a:avLst/>
          </a:prstGeom>
        </p:spPr>
        <p:txBody>
          <a:bodyPr vert="horz" wrap="square" lIns="121900" tIns="121900" rIns="121900" bIns="121900" rtlCol="0" anchor="b" anchorCtr="0">
            <a:noAutofit/>
          </a:bodyPr>
          <a:lstStyle/>
          <a:p>
            <a:pPr lvl="0"/>
            <a:r>
              <a:rPr lang="en-US" sz="8000" b="1" dirty="0"/>
              <a:t>S-SHARE</a:t>
            </a:r>
            <a:br>
              <a:rPr lang="en-US" sz="8000" b="1" dirty="0"/>
            </a:br>
            <a:r>
              <a:rPr lang="en-US" sz="5333" b="1" dirty="0"/>
              <a:t>(</a:t>
            </a:r>
            <a:r>
              <a:rPr lang="zh-TW" altLang="en-US" sz="5333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分享自己經驗</a:t>
            </a:r>
            <a:r>
              <a:rPr lang="en-US" altLang="zh-TW" sz="5333" b="1" dirty="0"/>
              <a:t>)</a:t>
            </a:r>
            <a:endParaRPr lang="en" sz="5333" b="1" dirty="0"/>
          </a:p>
        </p:txBody>
      </p:sp>
      <p:sp>
        <p:nvSpPr>
          <p:cNvPr id="298" name="Shape 298"/>
          <p:cNvSpPr txBox="1">
            <a:spLocks noGrp="1"/>
          </p:cNvSpPr>
          <p:nvPr>
            <p:ph type="subTitle" idx="4294967295"/>
          </p:nvPr>
        </p:nvSpPr>
        <p:spPr>
          <a:xfrm>
            <a:off x="1295467" y="3140968"/>
            <a:ext cx="7872875" cy="1824203"/>
          </a:xfrm>
          <a:prstGeom prst="rect">
            <a:avLst/>
          </a:prstGeom>
        </p:spPr>
        <p:txBody>
          <a:bodyPr vert="horz" wrap="square" lIns="121900" tIns="121900" rIns="121900" bIns="121900" rtlCol="0" anchor="t" anchorCtr="0">
            <a:noAutofit/>
          </a:bodyPr>
          <a:lstStyle/>
          <a:p>
            <a:pPr marL="457189" indent="-457189">
              <a:spcBef>
                <a:spcPts val="0"/>
              </a:spcBef>
              <a:buFont typeface="Wingdings" panose="05000000000000000000" pitchFamily="2" charset="2"/>
              <a:buChar char="ü"/>
            </a:pPr>
            <a:r>
              <a:rPr lang="zh-TW" altLang="en-US" sz="48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提取過去的記憶</a:t>
            </a:r>
          </a:p>
          <a:p>
            <a:pPr marL="457189" indent="-457189">
              <a:spcBef>
                <a:spcPts val="0"/>
              </a:spcBef>
              <a:buFont typeface="Wingdings" panose="05000000000000000000" pitchFamily="2" charset="2"/>
              <a:buChar char="ü"/>
            </a:pPr>
            <a:r>
              <a:rPr lang="zh-TW" altLang="en-US" sz="48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發揮你的強項</a:t>
            </a:r>
          </a:p>
          <a:p>
            <a:pPr marL="457189" indent="-457189">
              <a:spcBef>
                <a:spcPts val="0"/>
              </a:spcBef>
              <a:buFont typeface="Wingdings" panose="05000000000000000000" pitchFamily="2" charset="2"/>
              <a:buChar char="ü"/>
            </a:pPr>
            <a:r>
              <a:rPr lang="zh-TW" altLang="en-US" sz="48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多多思考、不要畏懼發言</a:t>
            </a:r>
          </a:p>
          <a:p>
            <a:pPr marL="457189" indent="-457189">
              <a:spcBef>
                <a:spcPts val="0"/>
              </a:spcBef>
              <a:buFont typeface="Wingdings" panose="05000000000000000000" pitchFamily="2" charset="2"/>
              <a:buChar char="ü"/>
            </a:pPr>
            <a:r>
              <a:rPr lang="zh-TW" altLang="en-US" sz="48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多嘗試</a:t>
            </a:r>
            <a:endParaRPr lang="en" sz="4800" b="1" dirty="0">
              <a:solidFill>
                <a:srgbClr val="00206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97"/>
          <p:cNvSpPr txBox="1">
            <a:spLocks/>
          </p:cNvSpPr>
          <p:nvPr/>
        </p:nvSpPr>
        <p:spPr>
          <a:xfrm>
            <a:off x="815414" y="1412777"/>
            <a:ext cx="8544949" cy="1546399"/>
          </a:xfrm>
          <a:prstGeom prst="rect">
            <a:avLst/>
          </a:prstGeom>
          <a:noFill/>
          <a:ln>
            <a:noFill/>
          </a:ln>
        </p:spPr>
        <p:txBody>
          <a:bodyPr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198A9"/>
              </a:buClr>
              <a:buFont typeface="Arvo"/>
              <a:buNone/>
              <a:defRPr sz="1400" b="0" i="0" u="none" strike="noStrike" cap="none">
                <a:solidFill>
                  <a:srgbClr val="7198A9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>
              <a:spcBef>
                <a:spcPts val="0"/>
              </a:spcBef>
              <a:buClr>
                <a:srgbClr val="7198A9"/>
              </a:buClr>
              <a:buFont typeface="Arvo"/>
              <a:buNone/>
              <a:defRPr>
                <a:solidFill>
                  <a:srgbClr val="7198A9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>
              <a:spcBef>
                <a:spcPts val="0"/>
              </a:spcBef>
              <a:buClr>
                <a:srgbClr val="7198A9"/>
              </a:buClr>
              <a:buFont typeface="Arvo"/>
              <a:buNone/>
              <a:defRPr>
                <a:solidFill>
                  <a:srgbClr val="7198A9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>
              <a:spcBef>
                <a:spcPts val="0"/>
              </a:spcBef>
              <a:buClr>
                <a:srgbClr val="7198A9"/>
              </a:buClr>
              <a:buFont typeface="Arvo"/>
              <a:buNone/>
              <a:defRPr>
                <a:solidFill>
                  <a:srgbClr val="7198A9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>
              <a:spcBef>
                <a:spcPts val="0"/>
              </a:spcBef>
              <a:buClr>
                <a:srgbClr val="7198A9"/>
              </a:buClr>
              <a:buFont typeface="Arvo"/>
              <a:buNone/>
              <a:defRPr>
                <a:solidFill>
                  <a:srgbClr val="7198A9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>
              <a:spcBef>
                <a:spcPts val="0"/>
              </a:spcBef>
              <a:buClr>
                <a:srgbClr val="7198A9"/>
              </a:buClr>
              <a:buFont typeface="Arvo"/>
              <a:buNone/>
              <a:defRPr>
                <a:solidFill>
                  <a:srgbClr val="7198A9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>
              <a:spcBef>
                <a:spcPts val="0"/>
              </a:spcBef>
              <a:buClr>
                <a:srgbClr val="7198A9"/>
              </a:buClr>
              <a:buFont typeface="Arvo"/>
              <a:buNone/>
              <a:defRPr>
                <a:solidFill>
                  <a:srgbClr val="7198A9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>
              <a:spcBef>
                <a:spcPts val="0"/>
              </a:spcBef>
              <a:buClr>
                <a:srgbClr val="7198A9"/>
              </a:buClr>
              <a:buFont typeface="Arvo"/>
              <a:buNone/>
              <a:defRPr>
                <a:solidFill>
                  <a:srgbClr val="7198A9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>
              <a:spcBef>
                <a:spcPts val="0"/>
              </a:spcBef>
              <a:buClr>
                <a:srgbClr val="7198A9"/>
              </a:buClr>
              <a:buFont typeface="Arvo"/>
              <a:buNone/>
              <a:defRPr>
                <a:solidFill>
                  <a:srgbClr val="7198A9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r>
              <a:rPr lang="en-US" sz="8000" b="1" dirty="0"/>
              <a:t>U</a:t>
            </a:r>
            <a:r>
              <a:rPr lang="en-US" sz="5333" b="1" dirty="0"/>
              <a:t>-UNDERSTANDING </a:t>
            </a:r>
          </a:p>
          <a:p>
            <a:r>
              <a:rPr lang="en-US" sz="5333" b="1" dirty="0"/>
              <a:t>(</a:t>
            </a:r>
            <a:r>
              <a:rPr lang="zh-TW" altLang="en-US" sz="5333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理解對方想法</a:t>
            </a:r>
            <a:r>
              <a:rPr lang="en-US" altLang="zh-TW" sz="5333" b="1" dirty="0"/>
              <a:t>)</a:t>
            </a:r>
            <a:endParaRPr lang="en" sz="5333" b="1" dirty="0"/>
          </a:p>
        </p:txBody>
      </p:sp>
      <p:sp>
        <p:nvSpPr>
          <p:cNvPr id="28" name="Shape 298"/>
          <p:cNvSpPr txBox="1">
            <a:spLocks/>
          </p:cNvSpPr>
          <p:nvPr/>
        </p:nvSpPr>
        <p:spPr>
          <a:xfrm>
            <a:off x="1295467" y="3429001"/>
            <a:ext cx="9409045" cy="1046399"/>
          </a:xfrm>
          <a:prstGeom prst="rect">
            <a:avLst/>
          </a:prstGeom>
          <a:noFill/>
          <a:ln>
            <a:noFill/>
          </a:ln>
        </p:spPr>
        <p:txBody>
          <a:bodyPr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EDBE0"/>
              </a:buClr>
              <a:buSzPct val="100000"/>
              <a:buFont typeface="Muli"/>
              <a:buChar char="■"/>
              <a:defRPr sz="1600" b="0" i="0" u="none" strike="noStrike" cap="none">
                <a:solidFill>
                  <a:srgbClr val="4D778A"/>
                </a:solidFill>
                <a:latin typeface="Muli"/>
                <a:ea typeface="Muli"/>
                <a:cs typeface="Muli"/>
                <a:sym typeface="Muli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CEDBE0"/>
              </a:buClr>
              <a:buSzPct val="100000"/>
              <a:buFont typeface="Muli"/>
              <a:buChar char="□"/>
              <a:defRPr sz="1600" b="0" i="0" u="none" strike="noStrike" cap="none">
                <a:solidFill>
                  <a:srgbClr val="4D778A"/>
                </a:solidFill>
                <a:latin typeface="Muli"/>
                <a:ea typeface="Muli"/>
                <a:cs typeface="Muli"/>
                <a:sym typeface="Muli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CEDBE0"/>
              </a:buClr>
              <a:buSzPct val="100000"/>
              <a:buFont typeface="Muli"/>
              <a:buChar char="▫"/>
              <a:defRPr sz="1600" b="0" i="0" u="none" strike="noStrike" cap="none">
                <a:solidFill>
                  <a:srgbClr val="4D778A"/>
                </a:solidFill>
                <a:latin typeface="Muli"/>
                <a:ea typeface="Muli"/>
                <a:cs typeface="Muli"/>
                <a:sym typeface="Muli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EDBE0"/>
              </a:buClr>
              <a:buSzPct val="100000"/>
              <a:buFont typeface="Muli"/>
              <a:buChar char="▫"/>
              <a:defRPr sz="1600" b="0" i="0" u="none" strike="noStrike" cap="none">
                <a:solidFill>
                  <a:srgbClr val="4D778A"/>
                </a:solidFill>
                <a:latin typeface="Muli"/>
                <a:ea typeface="Muli"/>
                <a:cs typeface="Muli"/>
                <a:sym typeface="Muli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4D778A"/>
              </a:buClr>
              <a:buSzPct val="100000"/>
              <a:buFont typeface="Muli"/>
              <a:buChar char="○"/>
              <a:defRPr sz="1600" b="0" i="0" u="none" strike="noStrike" cap="none">
                <a:solidFill>
                  <a:srgbClr val="4D778A"/>
                </a:solidFill>
                <a:latin typeface="Muli"/>
                <a:ea typeface="Muli"/>
                <a:cs typeface="Muli"/>
                <a:sym typeface="Muli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4D778A"/>
              </a:buClr>
              <a:buSzPct val="100000"/>
              <a:buFont typeface="Muli"/>
              <a:buChar char="■"/>
              <a:defRPr sz="1600" b="0" i="0" u="none" strike="noStrike" cap="none">
                <a:solidFill>
                  <a:srgbClr val="4D778A"/>
                </a:solidFill>
                <a:latin typeface="Muli"/>
                <a:ea typeface="Muli"/>
                <a:cs typeface="Muli"/>
                <a:sym typeface="Muli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4D778A"/>
              </a:buClr>
              <a:buSzPct val="100000"/>
              <a:buFont typeface="Muli"/>
              <a:buChar char="●"/>
              <a:defRPr sz="1600" b="0" i="0" u="none" strike="noStrike" cap="none">
                <a:solidFill>
                  <a:srgbClr val="4D778A"/>
                </a:solidFill>
                <a:latin typeface="Muli"/>
                <a:ea typeface="Muli"/>
                <a:cs typeface="Muli"/>
                <a:sym typeface="Muli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4D778A"/>
              </a:buClr>
              <a:buSzPct val="100000"/>
              <a:buFont typeface="Muli"/>
              <a:buChar char="○"/>
              <a:defRPr sz="1600" b="0" i="0" u="none" strike="noStrike" cap="none">
                <a:solidFill>
                  <a:srgbClr val="4D778A"/>
                </a:solidFill>
                <a:latin typeface="Muli"/>
                <a:ea typeface="Muli"/>
                <a:cs typeface="Muli"/>
                <a:sym typeface="Muli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4D778A"/>
              </a:buClr>
              <a:buSzPct val="100000"/>
              <a:buFont typeface="Muli"/>
              <a:buChar char="■"/>
              <a:defRPr sz="1600" b="0" i="0" u="none" strike="noStrike" cap="none">
                <a:solidFill>
                  <a:srgbClr val="4D778A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 marL="457189" indent="-457189">
              <a:spcBef>
                <a:spcPts val="0"/>
              </a:spcBef>
              <a:buFont typeface="Wingdings" panose="05000000000000000000" pitchFamily="2" charset="2"/>
              <a:buChar char="ü"/>
            </a:pPr>
            <a:r>
              <a:rPr lang="zh-TW" altLang="en-US" sz="5333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聆聽對方的言論</a:t>
            </a:r>
          </a:p>
          <a:p>
            <a:pPr marL="457189" indent="-457189">
              <a:spcBef>
                <a:spcPts val="0"/>
              </a:spcBef>
              <a:buFont typeface="Wingdings" panose="05000000000000000000" pitchFamily="2" charset="2"/>
              <a:buChar char="ü"/>
            </a:pPr>
            <a:r>
              <a:rPr lang="zh-TW" altLang="en-US" sz="5333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試著理解對方想表達的重點</a:t>
            </a:r>
            <a:endParaRPr lang="en" sz="5333" b="1" dirty="0">
              <a:solidFill>
                <a:srgbClr val="00206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2536257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97"/>
          <p:cNvSpPr txBox="1">
            <a:spLocks/>
          </p:cNvSpPr>
          <p:nvPr/>
        </p:nvSpPr>
        <p:spPr>
          <a:xfrm>
            <a:off x="815413" y="1412777"/>
            <a:ext cx="8064896" cy="1546399"/>
          </a:xfrm>
          <a:prstGeom prst="rect">
            <a:avLst/>
          </a:prstGeom>
          <a:noFill/>
          <a:ln>
            <a:noFill/>
          </a:ln>
        </p:spPr>
        <p:txBody>
          <a:bodyPr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198A9"/>
              </a:buClr>
              <a:buFont typeface="Arvo"/>
              <a:buNone/>
              <a:defRPr sz="1400" b="0" i="0" u="none" strike="noStrike" cap="none">
                <a:solidFill>
                  <a:srgbClr val="7198A9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>
              <a:spcBef>
                <a:spcPts val="0"/>
              </a:spcBef>
              <a:buClr>
                <a:srgbClr val="7198A9"/>
              </a:buClr>
              <a:buFont typeface="Arvo"/>
              <a:buNone/>
              <a:defRPr>
                <a:solidFill>
                  <a:srgbClr val="7198A9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>
              <a:spcBef>
                <a:spcPts val="0"/>
              </a:spcBef>
              <a:buClr>
                <a:srgbClr val="7198A9"/>
              </a:buClr>
              <a:buFont typeface="Arvo"/>
              <a:buNone/>
              <a:defRPr>
                <a:solidFill>
                  <a:srgbClr val="7198A9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>
              <a:spcBef>
                <a:spcPts val="0"/>
              </a:spcBef>
              <a:buClr>
                <a:srgbClr val="7198A9"/>
              </a:buClr>
              <a:buFont typeface="Arvo"/>
              <a:buNone/>
              <a:defRPr>
                <a:solidFill>
                  <a:srgbClr val="7198A9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>
              <a:spcBef>
                <a:spcPts val="0"/>
              </a:spcBef>
              <a:buClr>
                <a:srgbClr val="7198A9"/>
              </a:buClr>
              <a:buFont typeface="Arvo"/>
              <a:buNone/>
              <a:defRPr>
                <a:solidFill>
                  <a:srgbClr val="7198A9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>
              <a:spcBef>
                <a:spcPts val="0"/>
              </a:spcBef>
              <a:buClr>
                <a:srgbClr val="7198A9"/>
              </a:buClr>
              <a:buFont typeface="Arvo"/>
              <a:buNone/>
              <a:defRPr>
                <a:solidFill>
                  <a:srgbClr val="7198A9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>
              <a:spcBef>
                <a:spcPts val="0"/>
              </a:spcBef>
              <a:buClr>
                <a:srgbClr val="7198A9"/>
              </a:buClr>
              <a:buFont typeface="Arvo"/>
              <a:buNone/>
              <a:defRPr>
                <a:solidFill>
                  <a:srgbClr val="7198A9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>
              <a:spcBef>
                <a:spcPts val="0"/>
              </a:spcBef>
              <a:buClr>
                <a:srgbClr val="7198A9"/>
              </a:buClr>
              <a:buFont typeface="Arvo"/>
              <a:buNone/>
              <a:defRPr>
                <a:solidFill>
                  <a:srgbClr val="7198A9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>
              <a:spcBef>
                <a:spcPts val="0"/>
              </a:spcBef>
              <a:buClr>
                <a:srgbClr val="7198A9"/>
              </a:buClr>
              <a:buFont typeface="Arvo"/>
              <a:buNone/>
              <a:defRPr>
                <a:solidFill>
                  <a:srgbClr val="7198A9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r>
              <a:rPr lang="en-US" sz="8000" b="1" dirty="0"/>
              <a:t>I</a:t>
            </a:r>
            <a:r>
              <a:rPr lang="en-US" sz="7200" b="1" dirty="0"/>
              <a:t>-INTERGRATE</a:t>
            </a:r>
            <a:r>
              <a:rPr lang="en-US" sz="5333" b="1" dirty="0"/>
              <a:t> </a:t>
            </a:r>
          </a:p>
          <a:p>
            <a:r>
              <a:rPr lang="en-US" sz="5333" b="1" dirty="0"/>
              <a:t>(</a:t>
            </a:r>
            <a:r>
              <a:rPr lang="zh-TW" altLang="en-US" sz="5333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綜合意見</a:t>
            </a:r>
            <a:r>
              <a:rPr lang="en-US" altLang="zh-TW" sz="5333" b="1" dirty="0"/>
              <a:t>)</a:t>
            </a:r>
            <a:endParaRPr lang="en" sz="5333" b="1" dirty="0"/>
          </a:p>
        </p:txBody>
      </p:sp>
      <p:sp>
        <p:nvSpPr>
          <p:cNvPr id="26" name="Shape 298"/>
          <p:cNvSpPr txBox="1">
            <a:spLocks/>
          </p:cNvSpPr>
          <p:nvPr/>
        </p:nvSpPr>
        <p:spPr>
          <a:xfrm>
            <a:off x="1295467" y="3140969"/>
            <a:ext cx="8160907" cy="1046399"/>
          </a:xfrm>
          <a:prstGeom prst="rect">
            <a:avLst/>
          </a:prstGeom>
          <a:noFill/>
          <a:ln>
            <a:noFill/>
          </a:ln>
        </p:spPr>
        <p:txBody>
          <a:bodyPr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EDBE0"/>
              </a:buClr>
              <a:buSzPct val="100000"/>
              <a:buFont typeface="Muli"/>
              <a:buChar char="■"/>
              <a:defRPr sz="1600" b="0" i="0" u="none" strike="noStrike" cap="none">
                <a:solidFill>
                  <a:srgbClr val="4D778A"/>
                </a:solidFill>
                <a:latin typeface="Muli"/>
                <a:ea typeface="Muli"/>
                <a:cs typeface="Muli"/>
                <a:sym typeface="Muli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CEDBE0"/>
              </a:buClr>
              <a:buSzPct val="100000"/>
              <a:buFont typeface="Muli"/>
              <a:buChar char="□"/>
              <a:defRPr sz="1600" b="0" i="0" u="none" strike="noStrike" cap="none">
                <a:solidFill>
                  <a:srgbClr val="4D778A"/>
                </a:solidFill>
                <a:latin typeface="Muli"/>
                <a:ea typeface="Muli"/>
                <a:cs typeface="Muli"/>
                <a:sym typeface="Muli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CEDBE0"/>
              </a:buClr>
              <a:buSzPct val="100000"/>
              <a:buFont typeface="Muli"/>
              <a:buChar char="▫"/>
              <a:defRPr sz="1600" b="0" i="0" u="none" strike="noStrike" cap="none">
                <a:solidFill>
                  <a:srgbClr val="4D778A"/>
                </a:solidFill>
                <a:latin typeface="Muli"/>
                <a:ea typeface="Muli"/>
                <a:cs typeface="Muli"/>
                <a:sym typeface="Muli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EDBE0"/>
              </a:buClr>
              <a:buSzPct val="100000"/>
              <a:buFont typeface="Muli"/>
              <a:buChar char="▫"/>
              <a:defRPr sz="1600" b="0" i="0" u="none" strike="noStrike" cap="none">
                <a:solidFill>
                  <a:srgbClr val="4D778A"/>
                </a:solidFill>
                <a:latin typeface="Muli"/>
                <a:ea typeface="Muli"/>
                <a:cs typeface="Muli"/>
                <a:sym typeface="Muli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4D778A"/>
              </a:buClr>
              <a:buSzPct val="100000"/>
              <a:buFont typeface="Muli"/>
              <a:buChar char="○"/>
              <a:defRPr sz="1600" b="0" i="0" u="none" strike="noStrike" cap="none">
                <a:solidFill>
                  <a:srgbClr val="4D778A"/>
                </a:solidFill>
                <a:latin typeface="Muli"/>
                <a:ea typeface="Muli"/>
                <a:cs typeface="Muli"/>
                <a:sym typeface="Muli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4D778A"/>
              </a:buClr>
              <a:buSzPct val="100000"/>
              <a:buFont typeface="Muli"/>
              <a:buChar char="■"/>
              <a:defRPr sz="1600" b="0" i="0" u="none" strike="noStrike" cap="none">
                <a:solidFill>
                  <a:srgbClr val="4D778A"/>
                </a:solidFill>
                <a:latin typeface="Muli"/>
                <a:ea typeface="Muli"/>
                <a:cs typeface="Muli"/>
                <a:sym typeface="Muli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4D778A"/>
              </a:buClr>
              <a:buSzPct val="100000"/>
              <a:buFont typeface="Muli"/>
              <a:buChar char="●"/>
              <a:defRPr sz="1600" b="0" i="0" u="none" strike="noStrike" cap="none">
                <a:solidFill>
                  <a:srgbClr val="4D778A"/>
                </a:solidFill>
                <a:latin typeface="Muli"/>
                <a:ea typeface="Muli"/>
                <a:cs typeface="Muli"/>
                <a:sym typeface="Muli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4D778A"/>
              </a:buClr>
              <a:buSzPct val="100000"/>
              <a:buFont typeface="Muli"/>
              <a:buChar char="○"/>
              <a:defRPr sz="1600" b="0" i="0" u="none" strike="noStrike" cap="none">
                <a:solidFill>
                  <a:srgbClr val="4D778A"/>
                </a:solidFill>
                <a:latin typeface="Muli"/>
                <a:ea typeface="Muli"/>
                <a:cs typeface="Muli"/>
                <a:sym typeface="Muli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4D778A"/>
              </a:buClr>
              <a:buSzPct val="100000"/>
              <a:buFont typeface="Muli"/>
              <a:buChar char="■"/>
              <a:defRPr sz="1600" b="0" i="0" u="none" strike="noStrike" cap="none">
                <a:solidFill>
                  <a:srgbClr val="4D778A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 marL="457189" indent="-457189">
              <a:spcBef>
                <a:spcPts val="0"/>
              </a:spcBef>
              <a:buFont typeface="Wingdings" panose="05000000000000000000" pitchFamily="2" charset="2"/>
              <a:buChar char="ü"/>
            </a:pPr>
            <a:r>
              <a:rPr lang="zh-TW" altLang="en-US" sz="48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將彼此的意見寫在紙上統合</a:t>
            </a:r>
          </a:p>
          <a:p>
            <a:pPr marL="457189" indent="-457189">
              <a:spcBef>
                <a:spcPts val="0"/>
              </a:spcBef>
              <a:buFont typeface="Wingdings" panose="05000000000000000000" pitchFamily="2" charset="2"/>
              <a:buChar char="ü"/>
            </a:pPr>
            <a:r>
              <a:rPr lang="zh-TW" altLang="en-US" sz="48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找出正、反雙方意見</a:t>
            </a:r>
          </a:p>
          <a:p>
            <a:pPr marL="457189" indent="-457189">
              <a:spcBef>
                <a:spcPts val="0"/>
              </a:spcBef>
              <a:buFont typeface="Wingdings" panose="05000000000000000000" pitchFamily="2" charset="2"/>
              <a:buChar char="ü"/>
            </a:pPr>
            <a:r>
              <a:rPr lang="zh-TW" altLang="en-US" sz="48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找出最大公約數</a:t>
            </a:r>
          </a:p>
          <a:p>
            <a:pPr marL="457189" indent="-457189">
              <a:spcBef>
                <a:spcPts val="0"/>
              </a:spcBef>
              <a:buFont typeface="Wingdings" panose="05000000000000000000" pitchFamily="2" charset="2"/>
              <a:buChar char="ü"/>
            </a:pPr>
            <a:r>
              <a:rPr lang="zh-TW" altLang="en-US" sz="48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尋求共識</a:t>
            </a:r>
            <a:endParaRPr lang="en" sz="4800" b="1" dirty="0">
              <a:solidFill>
                <a:srgbClr val="00206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5085504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97"/>
          <p:cNvSpPr txBox="1">
            <a:spLocks/>
          </p:cNvSpPr>
          <p:nvPr/>
        </p:nvSpPr>
        <p:spPr>
          <a:xfrm>
            <a:off x="623392" y="836713"/>
            <a:ext cx="8256917" cy="1546399"/>
          </a:xfrm>
          <a:prstGeom prst="rect">
            <a:avLst/>
          </a:prstGeom>
          <a:noFill/>
          <a:ln>
            <a:noFill/>
          </a:ln>
        </p:spPr>
        <p:txBody>
          <a:bodyPr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198A9"/>
              </a:buClr>
              <a:buFont typeface="Arvo"/>
              <a:buNone/>
              <a:defRPr sz="1400" b="0" i="0" u="none" strike="noStrike" cap="none">
                <a:solidFill>
                  <a:srgbClr val="7198A9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>
              <a:spcBef>
                <a:spcPts val="0"/>
              </a:spcBef>
              <a:buClr>
                <a:srgbClr val="7198A9"/>
              </a:buClr>
              <a:buFont typeface="Arvo"/>
              <a:buNone/>
              <a:defRPr>
                <a:solidFill>
                  <a:srgbClr val="7198A9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>
              <a:spcBef>
                <a:spcPts val="0"/>
              </a:spcBef>
              <a:buClr>
                <a:srgbClr val="7198A9"/>
              </a:buClr>
              <a:buFont typeface="Arvo"/>
              <a:buNone/>
              <a:defRPr>
                <a:solidFill>
                  <a:srgbClr val="7198A9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>
              <a:spcBef>
                <a:spcPts val="0"/>
              </a:spcBef>
              <a:buClr>
                <a:srgbClr val="7198A9"/>
              </a:buClr>
              <a:buFont typeface="Arvo"/>
              <a:buNone/>
              <a:defRPr>
                <a:solidFill>
                  <a:srgbClr val="7198A9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>
              <a:spcBef>
                <a:spcPts val="0"/>
              </a:spcBef>
              <a:buClr>
                <a:srgbClr val="7198A9"/>
              </a:buClr>
              <a:buFont typeface="Arvo"/>
              <a:buNone/>
              <a:defRPr>
                <a:solidFill>
                  <a:srgbClr val="7198A9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>
              <a:spcBef>
                <a:spcPts val="0"/>
              </a:spcBef>
              <a:buClr>
                <a:srgbClr val="7198A9"/>
              </a:buClr>
              <a:buFont typeface="Arvo"/>
              <a:buNone/>
              <a:defRPr>
                <a:solidFill>
                  <a:srgbClr val="7198A9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>
              <a:spcBef>
                <a:spcPts val="0"/>
              </a:spcBef>
              <a:buClr>
                <a:srgbClr val="7198A9"/>
              </a:buClr>
              <a:buFont typeface="Arvo"/>
              <a:buNone/>
              <a:defRPr>
                <a:solidFill>
                  <a:srgbClr val="7198A9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>
              <a:spcBef>
                <a:spcPts val="0"/>
              </a:spcBef>
              <a:buClr>
                <a:srgbClr val="7198A9"/>
              </a:buClr>
              <a:buFont typeface="Arvo"/>
              <a:buNone/>
              <a:defRPr>
                <a:solidFill>
                  <a:srgbClr val="7198A9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>
              <a:spcBef>
                <a:spcPts val="0"/>
              </a:spcBef>
              <a:buClr>
                <a:srgbClr val="7198A9"/>
              </a:buClr>
              <a:buFont typeface="Arvo"/>
              <a:buNone/>
              <a:defRPr>
                <a:solidFill>
                  <a:srgbClr val="7198A9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r>
              <a:rPr lang="en-US" sz="8000" b="1" dirty="0"/>
              <a:t>T</a:t>
            </a:r>
            <a:r>
              <a:rPr lang="en-US" sz="5333" b="1" dirty="0"/>
              <a:t>-TEAM DECISION </a:t>
            </a:r>
          </a:p>
          <a:p>
            <a:r>
              <a:rPr lang="en-US" sz="5333" b="1" dirty="0"/>
              <a:t>(</a:t>
            </a:r>
            <a:r>
              <a:rPr lang="zh-TW" altLang="en-US" sz="5333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決定結論</a:t>
            </a:r>
            <a:r>
              <a:rPr lang="en-US" altLang="zh-TW" sz="5333" b="1" dirty="0"/>
              <a:t>)</a:t>
            </a:r>
            <a:endParaRPr lang="en" sz="5333" b="1" dirty="0"/>
          </a:p>
        </p:txBody>
      </p:sp>
      <p:sp>
        <p:nvSpPr>
          <p:cNvPr id="29" name="Shape 298"/>
          <p:cNvSpPr txBox="1">
            <a:spLocks/>
          </p:cNvSpPr>
          <p:nvPr/>
        </p:nvSpPr>
        <p:spPr>
          <a:xfrm>
            <a:off x="1535494" y="2383111"/>
            <a:ext cx="7968885" cy="1046399"/>
          </a:xfrm>
          <a:prstGeom prst="rect">
            <a:avLst/>
          </a:prstGeom>
          <a:noFill/>
          <a:ln>
            <a:noFill/>
          </a:ln>
        </p:spPr>
        <p:txBody>
          <a:bodyPr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EDBE0"/>
              </a:buClr>
              <a:buSzPct val="100000"/>
              <a:buFont typeface="Muli"/>
              <a:buChar char="■"/>
              <a:defRPr sz="1600" b="0" i="0" u="none" strike="noStrike" cap="none">
                <a:solidFill>
                  <a:srgbClr val="4D778A"/>
                </a:solidFill>
                <a:latin typeface="Muli"/>
                <a:ea typeface="Muli"/>
                <a:cs typeface="Muli"/>
                <a:sym typeface="Muli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CEDBE0"/>
              </a:buClr>
              <a:buSzPct val="100000"/>
              <a:buFont typeface="Muli"/>
              <a:buChar char="□"/>
              <a:defRPr sz="1600" b="0" i="0" u="none" strike="noStrike" cap="none">
                <a:solidFill>
                  <a:srgbClr val="4D778A"/>
                </a:solidFill>
                <a:latin typeface="Muli"/>
                <a:ea typeface="Muli"/>
                <a:cs typeface="Muli"/>
                <a:sym typeface="Muli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CEDBE0"/>
              </a:buClr>
              <a:buSzPct val="100000"/>
              <a:buFont typeface="Muli"/>
              <a:buChar char="▫"/>
              <a:defRPr sz="1600" b="0" i="0" u="none" strike="noStrike" cap="none">
                <a:solidFill>
                  <a:srgbClr val="4D778A"/>
                </a:solidFill>
                <a:latin typeface="Muli"/>
                <a:ea typeface="Muli"/>
                <a:cs typeface="Muli"/>
                <a:sym typeface="Muli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EDBE0"/>
              </a:buClr>
              <a:buSzPct val="100000"/>
              <a:buFont typeface="Muli"/>
              <a:buChar char="▫"/>
              <a:defRPr sz="1600" b="0" i="0" u="none" strike="noStrike" cap="none">
                <a:solidFill>
                  <a:srgbClr val="4D778A"/>
                </a:solidFill>
                <a:latin typeface="Muli"/>
                <a:ea typeface="Muli"/>
                <a:cs typeface="Muli"/>
                <a:sym typeface="Muli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4D778A"/>
              </a:buClr>
              <a:buSzPct val="100000"/>
              <a:buFont typeface="Muli"/>
              <a:buChar char="○"/>
              <a:defRPr sz="1600" b="0" i="0" u="none" strike="noStrike" cap="none">
                <a:solidFill>
                  <a:srgbClr val="4D778A"/>
                </a:solidFill>
                <a:latin typeface="Muli"/>
                <a:ea typeface="Muli"/>
                <a:cs typeface="Muli"/>
                <a:sym typeface="Muli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4D778A"/>
              </a:buClr>
              <a:buSzPct val="100000"/>
              <a:buFont typeface="Muli"/>
              <a:buChar char="■"/>
              <a:defRPr sz="1600" b="0" i="0" u="none" strike="noStrike" cap="none">
                <a:solidFill>
                  <a:srgbClr val="4D778A"/>
                </a:solidFill>
                <a:latin typeface="Muli"/>
                <a:ea typeface="Muli"/>
                <a:cs typeface="Muli"/>
                <a:sym typeface="Muli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4D778A"/>
              </a:buClr>
              <a:buSzPct val="100000"/>
              <a:buFont typeface="Muli"/>
              <a:buChar char="●"/>
              <a:defRPr sz="1600" b="0" i="0" u="none" strike="noStrike" cap="none">
                <a:solidFill>
                  <a:srgbClr val="4D778A"/>
                </a:solidFill>
                <a:latin typeface="Muli"/>
                <a:ea typeface="Muli"/>
                <a:cs typeface="Muli"/>
                <a:sym typeface="Muli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4D778A"/>
              </a:buClr>
              <a:buSzPct val="100000"/>
              <a:buFont typeface="Muli"/>
              <a:buChar char="○"/>
              <a:defRPr sz="1600" b="0" i="0" u="none" strike="noStrike" cap="none">
                <a:solidFill>
                  <a:srgbClr val="4D778A"/>
                </a:solidFill>
                <a:latin typeface="Muli"/>
                <a:ea typeface="Muli"/>
                <a:cs typeface="Muli"/>
                <a:sym typeface="Muli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4D778A"/>
              </a:buClr>
              <a:buSzPct val="100000"/>
              <a:buFont typeface="Muli"/>
              <a:buChar char="■"/>
              <a:defRPr sz="1600" b="0" i="0" u="none" strike="noStrike" cap="none">
                <a:solidFill>
                  <a:srgbClr val="4D778A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 marL="457189" indent="-457189">
              <a:spcBef>
                <a:spcPts val="0"/>
              </a:spcBef>
              <a:buFont typeface="Wingdings" panose="05000000000000000000" pitchFamily="2" charset="2"/>
              <a:buChar char="ü"/>
            </a:pPr>
            <a:r>
              <a:rPr lang="zh-TW" altLang="en-US" sz="4267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利用已經達成的共識做決定</a:t>
            </a:r>
          </a:p>
          <a:p>
            <a:pPr marL="457189" indent="-457189">
              <a:spcBef>
                <a:spcPts val="0"/>
              </a:spcBef>
              <a:buFont typeface="Wingdings" panose="05000000000000000000" pitchFamily="2" charset="2"/>
              <a:buChar char="ü"/>
            </a:pPr>
            <a:r>
              <a:rPr lang="zh-TW" altLang="en-US" sz="4267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若仍無法有定論，回上一階段</a:t>
            </a:r>
          </a:p>
          <a:p>
            <a:pPr marL="457189" indent="-457189">
              <a:spcBef>
                <a:spcPts val="0"/>
              </a:spcBef>
              <a:buFont typeface="Wingdings" panose="05000000000000000000" pitchFamily="2" charset="2"/>
              <a:buChar char="ü"/>
            </a:pPr>
            <a:r>
              <a:rPr lang="zh-TW" altLang="en-US" sz="4267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循環步驟，直到小組之間產生明確的共識</a:t>
            </a:r>
          </a:p>
          <a:p>
            <a:pPr marL="457189" indent="-457189">
              <a:spcBef>
                <a:spcPts val="0"/>
              </a:spcBef>
              <a:buFont typeface="Wingdings" panose="05000000000000000000" pitchFamily="2" charset="2"/>
              <a:buChar char="ü"/>
            </a:pPr>
            <a:r>
              <a:rPr lang="zh-TW" altLang="en-US" sz="4267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做決定</a:t>
            </a:r>
          </a:p>
          <a:p>
            <a:pPr marL="457189" indent="-457189">
              <a:spcBef>
                <a:spcPts val="0"/>
              </a:spcBef>
              <a:buFont typeface="Wingdings" panose="05000000000000000000" pitchFamily="2" charset="2"/>
              <a:buChar char="ü"/>
            </a:pPr>
            <a:r>
              <a:rPr lang="zh-TW" altLang="en-US" sz="4267" b="1" u="sng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榮辱與共</a:t>
            </a:r>
            <a:endParaRPr lang="en" sz="4267" b="1" u="sng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1516492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8400" y="2482966"/>
            <a:ext cx="3367232" cy="26964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1371" y="1628237"/>
            <a:ext cx="10657184" cy="829200"/>
          </a:xfrm>
        </p:spPr>
        <p:txBody>
          <a:bodyPr>
            <a:normAutofit fontScale="90000"/>
          </a:bodyPr>
          <a:lstStyle/>
          <a:p>
            <a:r>
              <a:rPr lang="zh-TW" altLang="en-US" sz="8000" b="1" dirty="0"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麵包與愛情哪個更重要？</a:t>
            </a:r>
            <a:endParaRPr lang="en-US" sz="8000" b="1" dirty="0">
              <a:solidFill>
                <a:srgbClr val="FF006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39680" y="2573880"/>
            <a:ext cx="3509355" cy="251971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5129" y="2485505"/>
            <a:ext cx="3395057" cy="3395057"/>
          </a:xfrm>
          <a:prstGeom prst="rect">
            <a:avLst/>
          </a:prstGeom>
          <a:effectLst>
            <a:glow>
              <a:schemeClr val="accent1"/>
            </a:glow>
            <a:outerShdw blurRad="50800" dist="50800" dir="5400000" algn="ctr" rotWithShape="0">
              <a:srgbClr val="000000">
                <a:alpha val="0"/>
              </a:srgbClr>
            </a:outerShdw>
            <a:reflection stA="0" endPos="65000" dist="50800" dir="5400000" sy="-100000" algn="bl" rotWithShape="0"/>
            <a:softEdge rad="228600"/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alphaModFix amt="2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3841" y="1841442"/>
            <a:ext cx="2633212" cy="397951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alphaModFix amt="2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0186" y="1841442"/>
            <a:ext cx="2633212" cy="3979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7844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7D511BB8-76E1-427F-916C-4B1CAF0F52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767" y="1188637"/>
            <a:ext cx="2988234" cy="4480726"/>
          </a:xfrm>
        </p:spPr>
        <p:txBody>
          <a:bodyPr>
            <a:normAutofit/>
          </a:bodyPr>
          <a:lstStyle/>
          <a:p>
            <a:pPr algn="r"/>
            <a:r>
              <a:rPr lang="zh-TW" altLang="en-US" sz="6600"/>
              <a:t>簡報報告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3AAC9B5-8015-485C-ACF9-A750390E9A5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852863"/>
            <a:ext cx="0" cy="3236495"/>
          </a:xfrm>
          <a:prstGeom prst="line">
            <a:avLst/>
          </a:prstGeom>
          <a:ln w="19050" cap="sq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1A28DA9-8145-4AA9-BCA4-D03ABA7012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5260" y="1648870"/>
            <a:ext cx="4702848" cy="3560260"/>
          </a:xfrm>
        </p:spPr>
        <p:txBody>
          <a:bodyPr anchor="ctr">
            <a:normAutofit/>
          </a:bodyPr>
          <a:lstStyle/>
          <a:p>
            <a:r>
              <a:rPr lang="zh-TW" altLang="en-US" sz="2400" dirty="0"/>
              <a:t>投影片需求：</a:t>
            </a:r>
            <a:endParaRPr lang="en-US" altLang="zh-TW" sz="2400" dirty="0"/>
          </a:p>
          <a:p>
            <a:pPr lvl="1"/>
            <a:r>
              <a:rPr lang="zh-TW" altLang="en-US" dirty="0"/>
              <a:t>每個人的意見</a:t>
            </a:r>
            <a:endParaRPr lang="en-US" altLang="zh-TW" dirty="0"/>
          </a:p>
          <a:p>
            <a:pPr lvl="1"/>
            <a:r>
              <a:rPr lang="zh-TW" altLang="en-US" dirty="0"/>
              <a:t>中間遇到的困擾</a:t>
            </a:r>
            <a:endParaRPr lang="en-US" altLang="zh-TW" dirty="0"/>
          </a:p>
          <a:p>
            <a:pPr lvl="1"/>
            <a:r>
              <a:rPr lang="zh-TW" altLang="en-US" dirty="0"/>
              <a:t>最後的整合</a:t>
            </a:r>
            <a:endParaRPr lang="en-US" altLang="zh-TW" dirty="0"/>
          </a:p>
          <a:p>
            <a:pPr lvl="1"/>
            <a:r>
              <a:rPr lang="zh-TW" altLang="en-US" dirty="0"/>
              <a:t>結果</a:t>
            </a:r>
          </a:p>
        </p:txBody>
      </p:sp>
    </p:spTree>
    <p:extLst>
      <p:ext uri="{BB962C8B-B14F-4D97-AF65-F5344CB8AC3E}">
        <p14:creationId xmlns:p14="http://schemas.microsoft.com/office/powerpoint/2010/main" val="16121152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2266073" y="2839075"/>
            <a:ext cx="81350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800" dirty="0">
                <a:latin typeface="標楷體" panose="03000509000000000000" pitchFamily="65" charset="-120"/>
                <a:ea typeface="標楷體" panose="03000509000000000000" pitchFamily="65" charset="-120"/>
              </a:rPr>
              <a:t>目前的研究</a:t>
            </a:r>
          </a:p>
        </p:txBody>
      </p:sp>
    </p:spTree>
    <p:extLst>
      <p:ext uri="{BB962C8B-B14F-4D97-AF65-F5344CB8AC3E}">
        <p14:creationId xmlns:p14="http://schemas.microsoft.com/office/powerpoint/2010/main" val="84088446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DBC8166-481C-4473-95F5-9A5B9073B7F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5A5CE6E-90AF-4D43-A014-1F9EC83EB93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4512467" cy="6858000"/>
          </a:xfrm>
          <a:custGeom>
            <a:avLst/>
            <a:gdLst>
              <a:gd name="connsiteX0" fmla="*/ 0 w 4512467"/>
              <a:gd name="connsiteY0" fmla="*/ 0 h 6858000"/>
              <a:gd name="connsiteX1" fmla="*/ 2579526 w 4512467"/>
              <a:gd name="connsiteY1" fmla="*/ 0 h 6858000"/>
              <a:gd name="connsiteX2" fmla="*/ 2583267 w 4512467"/>
              <a:gd name="connsiteY2" fmla="*/ 2151 h 6858000"/>
              <a:gd name="connsiteX3" fmla="*/ 4512467 w 4512467"/>
              <a:gd name="connsiteY3" fmla="*/ 3429000 h 6858000"/>
              <a:gd name="connsiteX4" fmla="*/ 2583267 w 4512467"/>
              <a:gd name="connsiteY4" fmla="*/ 6855849 h 6858000"/>
              <a:gd name="connsiteX5" fmla="*/ 2579526 w 4512467"/>
              <a:gd name="connsiteY5" fmla="*/ 6858000 h 6858000"/>
              <a:gd name="connsiteX6" fmla="*/ 0 w 451246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12467" h="6858000">
                <a:moveTo>
                  <a:pt x="0" y="0"/>
                </a:moveTo>
                <a:lnTo>
                  <a:pt x="2579526" y="0"/>
                </a:lnTo>
                <a:lnTo>
                  <a:pt x="2583267" y="2151"/>
                </a:lnTo>
                <a:cubicBezTo>
                  <a:pt x="3739868" y="704919"/>
                  <a:pt x="4512467" y="1976735"/>
                  <a:pt x="4512467" y="3429000"/>
                </a:cubicBezTo>
                <a:cubicBezTo>
                  <a:pt x="4512467" y="4881266"/>
                  <a:pt x="3739868" y="6153081"/>
                  <a:pt x="2583267" y="6855849"/>
                </a:cubicBezTo>
                <a:lnTo>
                  <a:pt x="257952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870B3F71-4C56-4008-9B4B-A70E858E06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3467"/>
            <a:ext cx="2951205" cy="5571066"/>
          </a:xfrm>
        </p:spPr>
        <p:txBody>
          <a:bodyPr>
            <a:normAutofit/>
          </a:bodyPr>
          <a:lstStyle/>
          <a:p>
            <a:r>
              <a:rPr lang="zh-TW" altLang="en-US">
                <a:solidFill>
                  <a:srgbClr val="FFFFFF"/>
                </a:solidFill>
              </a:rPr>
              <a:t>課程規劃</a:t>
            </a:r>
          </a:p>
        </p:txBody>
      </p:sp>
      <p:graphicFrame>
        <p:nvGraphicFramePr>
          <p:cNvPr id="5" name="內容版面配置區 2">
            <a:extLst>
              <a:ext uri="{FF2B5EF4-FFF2-40B4-BE49-F238E27FC236}">
                <a16:creationId xmlns:a16="http://schemas.microsoft.com/office/drawing/2014/main" id="{3C007D48-AA75-4B2B-B475-16A3B530122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68845176"/>
              </p:ext>
            </p:extLst>
          </p:nvPr>
        </p:nvGraphicFramePr>
        <p:xfrm>
          <a:off x="5207640" y="643466"/>
          <a:ext cx="6291714" cy="55307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228009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34348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0476B7E6-CD18-934A-BE00-A865D47566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6657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altLang="zh-TW" sz="54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AI</a:t>
            </a:r>
            <a:r>
              <a:rPr lang="zh-TW" altLang="en-US" sz="54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的三大應用－語音辨識</a:t>
            </a:r>
            <a:endParaRPr kumimoji="1" lang="en-US" altLang="zh-TW" sz="54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144863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圖片 21">
            <a:extLst>
              <a:ext uri="{FF2B5EF4-FFF2-40B4-BE49-F238E27FC236}">
                <a16:creationId xmlns:a16="http://schemas.microsoft.com/office/drawing/2014/main" id="{524B2DE7-B2AB-CD46-B800-FB1BF01457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" y="2644910"/>
            <a:ext cx="11496821" cy="3727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9510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98FB4119-A569-724A-A2DC-812B3D3A2D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 anchorCtr="1">
            <a:normAutofit/>
          </a:bodyPr>
          <a:lstStyle/>
          <a:p>
            <a:pPr algn="ctr"/>
            <a:r>
              <a:rPr lang="en-US" altLang="zh-TW" sz="5400" b="1">
                <a:solidFill>
                  <a:srgbClr val="FFFFFF"/>
                </a:solidFill>
              </a:rPr>
              <a:t>AI</a:t>
            </a:r>
            <a:r>
              <a:rPr lang="zh-TW" altLang="en-US" sz="5400" b="1">
                <a:solidFill>
                  <a:srgbClr val="FFFFFF"/>
                </a:solidFill>
              </a:rPr>
              <a:t>的三大應用自然語言處理</a:t>
            </a:r>
            <a:endParaRPr kumimoji="1" lang="en-US" altLang="zh-TW" sz="5400">
              <a:solidFill>
                <a:srgbClr val="FFFFFF"/>
              </a:solidFill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圖片 11">
            <a:extLst>
              <a:ext uri="{FF2B5EF4-FFF2-40B4-BE49-F238E27FC236}">
                <a16:creationId xmlns:a16="http://schemas.microsoft.com/office/drawing/2014/main" id="{7E0EEF49-BAF1-CD4A-912B-2EC6E44617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275" y="2426818"/>
            <a:ext cx="4026500" cy="3997637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圖片 15">
            <a:extLst>
              <a:ext uri="{FF2B5EF4-FFF2-40B4-BE49-F238E27FC236}">
                <a16:creationId xmlns:a16="http://schemas.microsoft.com/office/drawing/2014/main" id="{67F1CB26-B34E-BE4C-9261-439853A729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5073" y="3195090"/>
            <a:ext cx="5455917" cy="2461092"/>
          </a:xfrm>
          <a:prstGeom prst="rect">
            <a:avLst/>
          </a:prstGeom>
        </p:spPr>
      </p:pic>
      <p:sp>
        <p:nvSpPr>
          <p:cNvPr id="18" name="文字方塊 17">
            <a:extLst>
              <a:ext uri="{FF2B5EF4-FFF2-40B4-BE49-F238E27FC236}">
                <a16:creationId xmlns:a16="http://schemas.microsoft.com/office/drawing/2014/main" id="{1622F14A-F4C9-1C45-A626-E8E7FD115733}"/>
              </a:ext>
            </a:extLst>
          </p:cNvPr>
          <p:cNvSpPr txBox="1"/>
          <p:nvPr/>
        </p:nvSpPr>
        <p:spPr>
          <a:xfrm>
            <a:off x="9037205" y="5706797"/>
            <a:ext cx="2236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kumimoji="1" lang="zh-CN" altLang="en-US" sz="2000" dirty="0"/>
              <a:t>淘寶人工智能客服</a:t>
            </a:r>
            <a:endParaRPr kumimoji="1" lang="zh-TW" altLang="en-US" sz="2000"/>
          </a:p>
        </p:txBody>
      </p:sp>
    </p:spTree>
    <p:extLst>
      <p:ext uri="{BB962C8B-B14F-4D97-AF65-F5344CB8AC3E}">
        <p14:creationId xmlns:p14="http://schemas.microsoft.com/office/powerpoint/2010/main" val="34594787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34348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D12DC34E-0A1B-8848-B4A3-FE3067653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66578"/>
            <a:ext cx="11139854" cy="930447"/>
          </a:xfrm>
        </p:spPr>
        <p:txBody>
          <a:bodyPr vert="horz" lIns="91440" tIns="45720" rIns="91440" bIns="45720" rtlCol="0" anchor="b" anchorCtr="1">
            <a:normAutofit/>
          </a:bodyPr>
          <a:lstStyle/>
          <a:p>
            <a:pPr algn="ctr"/>
            <a:r>
              <a:rPr lang="en-US" altLang="zh-TW" sz="54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AI</a:t>
            </a:r>
            <a:r>
              <a:rPr lang="zh-TW" altLang="en-US" sz="54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的三大應用－影像辨識</a:t>
            </a:r>
            <a:endParaRPr kumimoji="1" lang="en-US" altLang="zh-TW" sz="54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144863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圖片 14">
            <a:extLst>
              <a:ext uri="{FF2B5EF4-FFF2-40B4-BE49-F238E27FC236}">
                <a16:creationId xmlns:a16="http://schemas.microsoft.com/office/drawing/2014/main" id="{D3687D67-2E48-2C40-81FA-670C6661C8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946" y="2509911"/>
            <a:ext cx="10807009" cy="399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3215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6C5FD59E-EF51-4479-8198-A78AC3945004}"/>
              </a:ext>
            </a:extLst>
          </p:cNvPr>
          <p:cNvSpPr txBox="1"/>
          <p:nvPr/>
        </p:nvSpPr>
        <p:spPr>
          <a:xfrm>
            <a:off x="2266073" y="2839075"/>
            <a:ext cx="813500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800">
                <a:latin typeface="標楷體" panose="03000509000000000000" pitchFamily="65" charset="-120"/>
                <a:ea typeface="標楷體" panose="03000509000000000000" pitchFamily="65" charset="-120"/>
              </a:rPr>
              <a:t>感謝聆聽</a:t>
            </a:r>
            <a:endParaRPr lang="en-US" altLang="zh-TW" sz="4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/>
            <a:r>
              <a:rPr lang="en-US" altLang="zh-TW" sz="4800" dirty="0">
                <a:latin typeface="標楷體" panose="03000509000000000000" pitchFamily="65" charset="-120"/>
                <a:ea typeface="標楷體" panose="03000509000000000000" pitchFamily="65" charset="-120"/>
              </a:rPr>
              <a:t>Q&amp;A</a:t>
            </a:r>
            <a:endParaRPr lang="zh-TW" altLang="en-US" sz="4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1720205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A5B4632-C963-4296-86F0-79AA9EA5AE9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8328" y="303591"/>
            <a:ext cx="4335327" cy="58967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53ADF6D5-F65A-463F-BA19-46FF8BFAB3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637125"/>
            <a:ext cx="3802276" cy="5256371"/>
          </a:xfrm>
        </p:spPr>
        <p:txBody>
          <a:bodyPr>
            <a:normAutofit/>
          </a:bodyPr>
          <a:lstStyle/>
          <a:p>
            <a:r>
              <a:rPr lang="zh-TW" altLang="en-US" sz="4800">
                <a:solidFill>
                  <a:schemeClr val="bg1"/>
                </a:solidFill>
              </a:rPr>
              <a:t>期末專題</a:t>
            </a:r>
          </a:p>
        </p:txBody>
      </p:sp>
      <p:graphicFrame>
        <p:nvGraphicFramePr>
          <p:cNvPr id="5" name="內容版面配置區 2">
            <a:extLst>
              <a:ext uri="{FF2B5EF4-FFF2-40B4-BE49-F238E27FC236}">
                <a16:creationId xmlns:a16="http://schemas.microsoft.com/office/drawing/2014/main" id="{73B35164-F52C-4DC6-98D1-F789D85BC13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71173923"/>
              </p:ext>
            </p:extLst>
          </p:nvPr>
        </p:nvGraphicFramePr>
        <p:xfrm>
          <a:off x="5166985" y="303591"/>
          <a:ext cx="6588691" cy="58967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160770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2285737-90EE-47DC-AC80-8AE156B1196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1"/>
            <a:ext cx="4403709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57BDC17-F1B3-455F-BBF1-680AA1F25C0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5292" y="0"/>
            <a:ext cx="2436813" cy="6858001"/>
            <a:chOff x="1320800" y="0"/>
            <a:chExt cx="2436813" cy="6858001"/>
          </a:xfrm>
        </p:grpSpPr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64E2FA9A-FEF7-4501-B0EB-5E45EDD2177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BC38192B-B4CB-47D4-A3B1-10010247F15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96330E33-E171-4B0F-82B5-AF7230399B5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332B1723-69BF-42D7-B757-0FA059E1525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F115D62D-1E96-48D1-A78D-D370A0BFB9B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91C2876A-169D-4822-A766-C00578C88B4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9223D70C-4B14-42DE-B569-6336238D2D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020" y="685800"/>
            <a:ext cx="2780271" cy="5105400"/>
          </a:xfrm>
        </p:spPr>
        <p:txBody>
          <a:bodyPr>
            <a:normAutofit/>
          </a:bodyPr>
          <a:lstStyle/>
          <a:p>
            <a:r>
              <a:rPr lang="zh-TW" altLang="en-US" sz="4000">
                <a:solidFill>
                  <a:srgbClr val="FFFFFF"/>
                </a:solidFill>
              </a:rPr>
              <a:t>課程安排</a:t>
            </a:r>
          </a:p>
        </p:txBody>
      </p:sp>
      <p:graphicFrame>
        <p:nvGraphicFramePr>
          <p:cNvPr id="5" name="內容版面配置區 2">
            <a:extLst>
              <a:ext uri="{FF2B5EF4-FFF2-40B4-BE49-F238E27FC236}">
                <a16:creationId xmlns:a16="http://schemas.microsoft.com/office/drawing/2014/main" id="{F2105310-110D-4490-B15D-C8A817350C7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57667356"/>
              </p:ext>
            </p:extLst>
          </p:nvPr>
        </p:nvGraphicFramePr>
        <p:xfrm>
          <a:off x="5010150" y="685800"/>
          <a:ext cx="6492875" cy="5105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314370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59C3B7E-CD37-4721-A79A-C3D5C47FC7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程式設計師是什麼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AC4B44F-4531-40EE-BBD4-53CE12F65B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你們認為的程式設計師是什麼？</a:t>
            </a:r>
          </a:p>
        </p:txBody>
      </p:sp>
      <p:pic>
        <p:nvPicPr>
          <p:cNvPr id="1026" name="Picture 2" descr="如何成一名優秀的程式設計師- 每日頭條">
            <a:extLst>
              <a:ext uri="{FF2B5EF4-FFF2-40B4-BE49-F238E27FC236}">
                <a16:creationId xmlns:a16="http://schemas.microsoft.com/office/drawing/2014/main" id="{085EC771-82D4-40BC-B270-137036928C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3134" y="2727181"/>
            <a:ext cx="6059458" cy="3361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36965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49C75A7-DEFC-4AF6-9D53-AEF50AC23B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Expectation vs Reality</a:t>
            </a:r>
            <a:endParaRPr lang="zh-TW" altLang="en-US" dirty="0"/>
          </a:p>
        </p:txBody>
      </p:sp>
      <p:pic>
        <p:nvPicPr>
          <p:cNvPr id="5" name="內容版面配置區 4" descr="一張含有 正面, 螢幕, 顯示, 房間 的圖片&#10;&#10;自動產生的描述">
            <a:hlinkClick r:id="rId2"/>
            <a:extLst>
              <a:ext uri="{FF2B5EF4-FFF2-40B4-BE49-F238E27FC236}">
                <a16:creationId xmlns:a16="http://schemas.microsoft.com/office/drawing/2014/main" id="{B12EE28A-EB1D-4730-ABE3-48A4EED7B4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9415" y="1784061"/>
            <a:ext cx="7692189" cy="4866120"/>
          </a:xfrm>
        </p:spPr>
      </p:pic>
    </p:spTree>
    <p:extLst>
      <p:ext uri="{BB962C8B-B14F-4D97-AF65-F5344CB8AC3E}">
        <p14:creationId xmlns:p14="http://schemas.microsoft.com/office/powerpoint/2010/main" val="15469157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775CD93-9DF2-48CB-9F57-1BCA9A46C7F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6344" y="448055"/>
            <a:ext cx="3414370" cy="3801257"/>
          </a:xfrm>
          <a:prstGeom prst="rect">
            <a:avLst/>
          </a:prstGeom>
          <a:solidFill>
            <a:srgbClr val="595959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E3073B43-199B-4F96-AE95-0DF2A8CC1B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731519"/>
            <a:ext cx="2845191" cy="3237579"/>
          </a:xfrm>
        </p:spPr>
        <p:txBody>
          <a:bodyPr>
            <a:normAutofit/>
          </a:bodyPr>
          <a:lstStyle/>
          <a:p>
            <a:r>
              <a:rPr lang="zh-TW" altLang="en-US" sz="380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程式能力該怎麼培養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166C6D1-23AC-49C4-BA07-238E4E9F8CE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6343" y="4419227"/>
            <a:ext cx="3414369" cy="1979852"/>
          </a:xfrm>
          <a:prstGeom prst="rect">
            <a:avLst/>
          </a:prstGeom>
          <a:solidFill>
            <a:schemeClr val="accent1">
              <a:alpha val="9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C091803-41C2-48E0-9228-5148460C747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4603" y="448055"/>
            <a:ext cx="7688475" cy="5952745"/>
          </a:xfrm>
          <a:prstGeom prst="rect">
            <a:avLst/>
          </a:prstGeom>
          <a:solidFill>
            <a:schemeClr val="tx1">
              <a:lumMod val="50000"/>
              <a:lumOff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E3739E-8438-4D5F-8E45-5A2C2DEE62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9709" y="686862"/>
            <a:ext cx="7037591" cy="5475129"/>
          </a:xfrm>
        </p:spPr>
        <p:txBody>
          <a:bodyPr anchor="ctr">
            <a:normAutofit/>
          </a:bodyPr>
          <a:lstStyle/>
          <a:p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增強程式的不二法則：不停的寫、不停的練習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多思考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多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Google</a:t>
            </a:r>
          </a:p>
          <a:p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多看別人的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code</a:t>
            </a:r>
          </a:p>
          <a:p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組一個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Team</a:t>
            </a:r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，團隊的合作</a:t>
            </a:r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zh-TW" altLang="en-US" sz="2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不停的</a:t>
            </a:r>
            <a:r>
              <a:rPr lang="en-US" altLang="zh-TW" sz="2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Debug</a:t>
            </a:r>
          </a:p>
          <a:p>
            <a:endParaRPr lang="en-US" altLang="zh-TW" sz="26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zh-TW" altLang="en-US" sz="26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8704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775CD93-9DF2-48CB-9F57-1BCA9A46C7F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922" y="453981"/>
            <a:ext cx="6675120" cy="1877811"/>
          </a:xfrm>
          <a:prstGeom prst="rect">
            <a:avLst/>
          </a:prstGeom>
          <a:solidFill>
            <a:srgbClr val="595959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00C35C44-EC2F-43E2-816E-E082CD6E0A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731520"/>
            <a:ext cx="6089904" cy="1426464"/>
          </a:xfrm>
        </p:spPr>
        <p:txBody>
          <a:bodyPr>
            <a:normAutofit/>
          </a:bodyPr>
          <a:lstStyle/>
          <a:p>
            <a:r>
              <a:rPr lang="zh-TW" altLang="en-US">
                <a:solidFill>
                  <a:srgbClr val="FFFFFF"/>
                </a:solidFill>
              </a:rPr>
              <a:t>工程師需要具備哪些能力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166C6D1-23AC-49C4-BA07-238E4E9F8CE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77100" y="461737"/>
            <a:ext cx="2149361" cy="1870055"/>
          </a:xfrm>
          <a:prstGeom prst="rect">
            <a:avLst/>
          </a:prstGeom>
          <a:solidFill>
            <a:schemeClr val="accent1">
              <a:alpha val="9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186B68C-84BC-4A6E-99D1-EE87483C134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73768" y="453155"/>
            <a:ext cx="2149358" cy="1878638"/>
          </a:xfrm>
          <a:prstGeom prst="rect">
            <a:avLst/>
          </a:prstGeom>
          <a:solidFill>
            <a:srgbClr val="A5A5A5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C091803-41C2-48E0-9228-5148460C747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920" y="2480956"/>
            <a:ext cx="11264206" cy="3918122"/>
          </a:xfrm>
          <a:prstGeom prst="rect">
            <a:avLst/>
          </a:prstGeom>
          <a:solidFill>
            <a:schemeClr val="tx1">
              <a:lumMod val="50000"/>
              <a:lumOff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56F1F11-F18D-4B03-AA2E-B1C3C6A339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456" y="2798385"/>
            <a:ext cx="10597729" cy="3283260"/>
          </a:xfrm>
        </p:spPr>
        <p:txBody>
          <a:bodyPr anchor="ctr">
            <a:normAutofit/>
          </a:bodyPr>
          <a:lstStyle/>
          <a:p>
            <a:r>
              <a:rPr lang="zh-TW" altLang="en-US" sz="2700" dirty="0"/>
              <a:t>必備條件：</a:t>
            </a:r>
            <a:endParaRPr lang="en-US" altLang="zh-TW" sz="2700" dirty="0"/>
          </a:p>
          <a:p>
            <a:pPr lvl="1"/>
            <a:r>
              <a:rPr lang="en-US" altLang="zh-TW" sz="2700" dirty="0"/>
              <a:t>1.</a:t>
            </a:r>
            <a:r>
              <a:rPr lang="zh-TW" altLang="en-US" sz="2700" dirty="0"/>
              <a:t> 要知道如何去</a:t>
            </a:r>
            <a:r>
              <a:rPr lang="en-US" altLang="zh-TW" sz="2700" dirty="0"/>
              <a:t>Google</a:t>
            </a:r>
            <a:r>
              <a:rPr lang="zh-TW" altLang="en-US" sz="2700" dirty="0"/>
              <a:t>問題</a:t>
            </a:r>
            <a:endParaRPr lang="en-US" altLang="zh-TW" sz="2700" dirty="0"/>
          </a:p>
          <a:p>
            <a:pPr lvl="1"/>
            <a:r>
              <a:rPr lang="en-US" altLang="zh-TW" sz="2700" dirty="0"/>
              <a:t>2.</a:t>
            </a:r>
            <a:r>
              <a:rPr lang="zh-TW" altLang="en-US" sz="2700" dirty="0"/>
              <a:t>  如何去解決一個問題</a:t>
            </a:r>
            <a:endParaRPr lang="en-US" altLang="zh-TW" sz="2700" dirty="0"/>
          </a:p>
          <a:p>
            <a:pPr lvl="1"/>
            <a:r>
              <a:rPr lang="en-US" altLang="zh-TW" sz="2700" dirty="0"/>
              <a:t>3.</a:t>
            </a:r>
            <a:r>
              <a:rPr lang="zh-TW" altLang="en-US" sz="2700" dirty="0"/>
              <a:t> 日夜顛倒的能力</a:t>
            </a:r>
            <a:endParaRPr lang="en-US" altLang="zh-TW" sz="2700" dirty="0"/>
          </a:p>
          <a:p>
            <a:pPr lvl="1"/>
            <a:r>
              <a:rPr lang="en-US" altLang="zh-TW" sz="2700" dirty="0"/>
              <a:t>4.</a:t>
            </a:r>
            <a:r>
              <a:rPr lang="zh-TW" altLang="en-US" sz="2700" dirty="0"/>
              <a:t> 要銘記這句話：電腦是你的朋友，不是仇人</a:t>
            </a:r>
            <a:endParaRPr lang="en-US" altLang="zh-TW" sz="2700" dirty="0"/>
          </a:p>
          <a:p>
            <a:pPr lvl="1"/>
            <a:r>
              <a:rPr lang="en-US" altLang="zh-TW" sz="2700" dirty="0"/>
              <a:t>5.</a:t>
            </a:r>
            <a:r>
              <a:rPr lang="zh-TW" altLang="en-US" sz="2700" dirty="0"/>
              <a:t> 對這個世界感到美好，覺得自己的人生是彩色的</a:t>
            </a:r>
            <a:endParaRPr lang="en-US" altLang="zh-TW" sz="2700" dirty="0"/>
          </a:p>
          <a:p>
            <a:endParaRPr lang="zh-TW" altLang="en-US" sz="2700" dirty="0"/>
          </a:p>
        </p:txBody>
      </p:sp>
    </p:spTree>
    <p:extLst>
      <p:ext uri="{BB962C8B-B14F-4D97-AF65-F5344CB8AC3E}">
        <p14:creationId xmlns:p14="http://schemas.microsoft.com/office/powerpoint/2010/main" val="3076598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926</Words>
  <Application>Microsoft Office PowerPoint</Application>
  <PresentationFormat>寬螢幕</PresentationFormat>
  <Paragraphs>151</Paragraphs>
  <Slides>33</Slides>
  <Notes>8</Notes>
  <HiddenSlides>0</HiddenSlides>
  <MMClips>0</MMClips>
  <ScaleCrop>false</ScaleCrop>
  <HeadingPairs>
    <vt:vector size="6" baseType="variant">
      <vt:variant>
        <vt:lpstr>使用字型</vt:lpstr>
      </vt:variant>
      <vt:variant>
        <vt:i4>12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33</vt:i4>
      </vt:variant>
    </vt:vector>
  </HeadingPairs>
  <TitlesOfParts>
    <vt:vector size="46" baseType="lpstr">
      <vt:lpstr>Arvo</vt:lpstr>
      <vt:lpstr>等线</vt:lpstr>
      <vt:lpstr>Muli</vt:lpstr>
      <vt:lpstr>微軟正黑體</vt:lpstr>
      <vt:lpstr>微軟正黑體 Light</vt:lpstr>
      <vt:lpstr>新細明體</vt:lpstr>
      <vt:lpstr>標楷體</vt:lpstr>
      <vt:lpstr>Arial</vt:lpstr>
      <vt:lpstr>Calibri</vt:lpstr>
      <vt:lpstr>Calibri Light</vt:lpstr>
      <vt:lpstr>Times New Roman</vt:lpstr>
      <vt:lpstr>Wingdings</vt:lpstr>
      <vt:lpstr>Office 佈景主題</vt:lpstr>
      <vt:lpstr>Introduction</vt:lpstr>
      <vt:lpstr>課程規劃</vt:lpstr>
      <vt:lpstr>課程規劃</vt:lpstr>
      <vt:lpstr>期末專題</vt:lpstr>
      <vt:lpstr>課程安排</vt:lpstr>
      <vt:lpstr>程式設計師是什麼</vt:lpstr>
      <vt:lpstr>Expectation vs Reality</vt:lpstr>
      <vt:lpstr>程式能力該怎麼培養</vt:lpstr>
      <vt:lpstr>工程師需要具備哪些能力</vt:lpstr>
      <vt:lpstr>PowerPoint 簡報</vt:lpstr>
      <vt:lpstr>前端？後端？</vt:lpstr>
      <vt:lpstr>以Line的畫面為例</vt:lpstr>
      <vt:lpstr>前端、後端 的配合</vt:lpstr>
      <vt:lpstr>一個網頁的構造</vt:lpstr>
      <vt:lpstr>前端工程師</vt:lpstr>
      <vt:lpstr>後端工程師</vt:lpstr>
      <vt:lpstr>CDIO</vt:lpstr>
      <vt:lpstr>Conceive</vt:lpstr>
      <vt:lpstr>Design</vt:lpstr>
      <vt:lpstr>Implement</vt:lpstr>
      <vt:lpstr>Operate</vt:lpstr>
      <vt:lpstr>SUIT分析</vt:lpstr>
      <vt:lpstr>S-SHARE (分享自己經驗)</vt:lpstr>
      <vt:lpstr>PowerPoint 簡報</vt:lpstr>
      <vt:lpstr>PowerPoint 簡報</vt:lpstr>
      <vt:lpstr>PowerPoint 簡報</vt:lpstr>
      <vt:lpstr>麵包與愛情哪個更重要？</vt:lpstr>
      <vt:lpstr>簡報報告</vt:lpstr>
      <vt:lpstr>PowerPoint 簡報</vt:lpstr>
      <vt:lpstr>AI的三大應用－語音辨識</vt:lpstr>
      <vt:lpstr>AI的三大應用自然語言處理</vt:lpstr>
      <vt:lpstr>AI的三大應用－影像辨識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</dc:title>
  <dc:creator>柏瑜 廖</dc:creator>
  <cp:lastModifiedBy>PC234</cp:lastModifiedBy>
  <cp:revision>2</cp:revision>
  <dcterms:created xsi:type="dcterms:W3CDTF">2020-09-03T23:54:24Z</dcterms:created>
  <dcterms:modified xsi:type="dcterms:W3CDTF">2020-09-04T01:15:17Z</dcterms:modified>
</cp:coreProperties>
</file>